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6858000" cy="9906000" type="A4"/>
  <p:notesSz cx="6858000" cy="994568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632" y="516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2A534-EE86-4ACE-BD7F-4F82428C90CD}" type="datetimeFigureOut">
              <a:rPr lang="th-TH" smtClean="0"/>
              <a:t>06/08/64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EA280-1F11-4B5E-8026-B161555DFB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70740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2A534-EE86-4ACE-BD7F-4F82428C90CD}" type="datetimeFigureOut">
              <a:rPr lang="th-TH" smtClean="0"/>
              <a:t>06/08/64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EA280-1F11-4B5E-8026-B161555DFB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25263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3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3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2A534-EE86-4ACE-BD7F-4F82428C90CD}" type="datetimeFigureOut">
              <a:rPr lang="th-TH" smtClean="0"/>
              <a:t>06/08/64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EA280-1F11-4B5E-8026-B161555DFB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24947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2A534-EE86-4ACE-BD7F-4F82428C90CD}" type="datetimeFigureOut">
              <a:rPr lang="th-TH" smtClean="0"/>
              <a:t>06/08/64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EA280-1F11-4B5E-8026-B161555DFB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65791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2A534-EE86-4ACE-BD7F-4F82428C90CD}" type="datetimeFigureOut">
              <a:rPr lang="th-TH" smtClean="0"/>
              <a:t>06/08/64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EA280-1F11-4B5E-8026-B161555DFB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79363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2A534-EE86-4ACE-BD7F-4F82428C90CD}" type="datetimeFigureOut">
              <a:rPr lang="th-TH" smtClean="0"/>
              <a:t>06/08/64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EA280-1F11-4B5E-8026-B161555DFB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82854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2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2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2A534-EE86-4ACE-BD7F-4F82428C90CD}" type="datetimeFigureOut">
              <a:rPr lang="th-TH" smtClean="0"/>
              <a:t>06/08/64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EA280-1F11-4B5E-8026-B161555DFB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727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2A534-EE86-4ACE-BD7F-4F82428C90CD}" type="datetimeFigureOut">
              <a:rPr lang="th-TH" smtClean="0"/>
              <a:t>06/08/64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EA280-1F11-4B5E-8026-B161555DFB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3997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2A534-EE86-4ACE-BD7F-4F82428C90CD}" type="datetimeFigureOut">
              <a:rPr lang="th-TH" smtClean="0"/>
              <a:t>06/08/64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EA280-1F11-4B5E-8026-B161555DFB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95470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681288" y="394408"/>
            <a:ext cx="3833812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342900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2A534-EE86-4ACE-BD7F-4F82428C90CD}" type="datetimeFigureOut">
              <a:rPr lang="th-TH" smtClean="0"/>
              <a:t>06/08/64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EA280-1F11-4B5E-8026-B161555DFB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16121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2A534-EE86-4ACE-BD7F-4F82428C90CD}" type="datetimeFigureOut">
              <a:rPr lang="th-TH" smtClean="0"/>
              <a:t>06/08/64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EA280-1F11-4B5E-8026-B161555DFB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9882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342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2A534-EE86-4ACE-BD7F-4F82428C90CD}" type="datetimeFigureOut">
              <a:rPr lang="th-TH" smtClean="0"/>
              <a:t>06/08/64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2343150" y="9181397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4914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EA280-1F11-4B5E-8026-B161555DFB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45142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72" y="776536"/>
            <a:ext cx="5688632" cy="4551700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72" y="5457056"/>
            <a:ext cx="5688632" cy="417646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61255" y="272480"/>
            <a:ext cx="13628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เมนูชุดอาหารว่าง</a:t>
            </a:r>
            <a:endParaRPr lang="th-TH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20703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704" y="449851"/>
            <a:ext cx="5589240" cy="394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10" y="5025008"/>
            <a:ext cx="6093296" cy="4307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172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96" y="488504"/>
            <a:ext cx="5472607" cy="4176464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96" y="4880992"/>
            <a:ext cx="5472607" cy="473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01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728" y="560512"/>
            <a:ext cx="4941168" cy="4176464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24" y="4919283"/>
            <a:ext cx="5013176" cy="4642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081340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4</Words>
  <Application>Microsoft Office PowerPoint</Application>
  <PresentationFormat>กระดาษ A4 (210x297 มม.)</PresentationFormat>
  <Paragraphs>1</Paragraphs>
  <Slides>4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4</vt:i4>
      </vt:variant>
    </vt:vector>
  </HeadingPairs>
  <TitlesOfParts>
    <vt:vector size="5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acer</dc:creator>
  <cp:lastModifiedBy>Windows User</cp:lastModifiedBy>
  <cp:revision>2</cp:revision>
  <cp:lastPrinted>2021-08-06T06:39:43Z</cp:lastPrinted>
  <dcterms:created xsi:type="dcterms:W3CDTF">2021-08-04T08:01:15Z</dcterms:created>
  <dcterms:modified xsi:type="dcterms:W3CDTF">2021-08-06T06:52:35Z</dcterms:modified>
</cp:coreProperties>
</file>