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0" r:id="rId9"/>
    <p:sldId id="277" r:id="rId10"/>
    <p:sldId id="276" r:id="rId11"/>
    <p:sldId id="272" r:id="rId12"/>
    <p:sldId id="262" r:id="rId13"/>
    <p:sldId id="263" r:id="rId14"/>
    <p:sldId id="264" r:id="rId15"/>
    <p:sldId id="265" r:id="rId16"/>
    <p:sldId id="266" r:id="rId17"/>
    <p:sldId id="268" r:id="rId18"/>
    <p:sldId id="273" r:id="rId19"/>
    <p:sldId id="269" r:id="rId20"/>
    <p:sldId id="275" r:id="rId21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F9E7"/>
    <a:srgbClr val="FAF6E9"/>
    <a:srgbClr val="DED1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8827A-5D5C-45D5-AB74-65B341F2BBA0}" v="302" dt="2020-11-08T13:34:27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tapong posee" userId="64b02969b30d083b" providerId="LiveId" clId="{2828827A-5D5C-45D5-AB74-65B341F2BBA0}"/>
    <pc:docChg chg="undo redo custSel addSld delSld modSld">
      <pc:chgData name="nattapong posee" userId="64b02969b30d083b" providerId="LiveId" clId="{2828827A-5D5C-45D5-AB74-65B341F2BBA0}" dt="2020-11-08T13:34:27.460" v="687"/>
      <pc:docMkLst>
        <pc:docMk/>
      </pc:docMkLst>
      <pc:sldChg chg="addSp modSp mod">
        <pc:chgData name="nattapong posee" userId="64b02969b30d083b" providerId="LiveId" clId="{2828827A-5D5C-45D5-AB74-65B341F2BBA0}" dt="2020-11-08T13:30:50.880" v="656" actId="1076"/>
        <pc:sldMkLst>
          <pc:docMk/>
          <pc:sldMk cId="83880788" sldId="256"/>
        </pc:sldMkLst>
        <pc:spChg chg="mod">
          <ac:chgData name="nattapong posee" userId="64b02969b30d083b" providerId="LiveId" clId="{2828827A-5D5C-45D5-AB74-65B341F2BBA0}" dt="2020-11-08T13:30:50.880" v="656" actId="1076"/>
          <ac:spMkLst>
            <pc:docMk/>
            <pc:sldMk cId="83880788" sldId="256"/>
            <ac:spMk id="2" creationId="{F356E1BC-012E-496B-B1A6-9F10CE2839B2}"/>
          </ac:spMkLst>
        </pc:spChg>
        <pc:spChg chg="mod">
          <ac:chgData name="nattapong posee" userId="64b02969b30d083b" providerId="LiveId" clId="{2828827A-5D5C-45D5-AB74-65B341F2BBA0}" dt="2020-11-08T13:29:14.108" v="620" actId="207"/>
          <ac:spMkLst>
            <pc:docMk/>
            <pc:sldMk cId="83880788" sldId="256"/>
            <ac:spMk id="3" creationId="{4752E1AF-FCB8-43DF-B173-586AD32B4994}"/>
          </ac:spMkLst>
        </pc:spChg>
        <pc:spChg chg="add mod">
          <ac:chgData name="nattapong posee" userId="64b02969b30d083b" providerId="LiveId" clId="{2828827A-5D5C-45D5-AB74-65B341F2BBA0}" dt="2020-11-08T13:29:34.980" v="651" actId="1037"/>
          <ac:spMkLst>
            <pc:docMk/>
            <pc:sldMk cId="83880788" sldId="256"/>
            <ac:spMk id="8" creationId="{C862588E-F5EF-4BC5-88AE-40628E257945}"/>
          </ac:spMkLst>
        </pc:spChg>
        <pc:spChg chg="add mod">
          <ac:chgData name="nattapong posee" userId="64b02969b30d083b" providerId="LiveId" clId="{2828827A-5D5C-45D5-AB74-65B341F2BBA0}" dt="2020-11-08T13:29:14.108" v="620" actId="207"/>
          <ac:spMkLst>
            <pc:docMk/>
            <pc:sldMk cId="83880788" sldId="256"/>
            <ac:spMk id="9" creationId="{7E624AF8-A9DA-45C0-98E5-9BBACA578D3C}"/>
          </ac:spMkLst>
        </pc:spChg>
      </pc:sldChg>
      <pc:sldChg chg="modSp">
        <pc:chgData name="nattapong posee" userId="64b02969b30d083b" providerId="LiveId" clId="{2828827A-5D5C-45D5-AB74-65B341F2BBA0}" dt="2020-11-08T12:15:06.677" v="441" actId="20577"/>
        <pc:sldMkLst>
          <pc:docMk/>
          <pc:sldMk cId="4108999512" sldId="262"/>
        </pc:sldMkLst>
        <pc:graphicFrameChg chg="mod">
          <ac:chgData name="nattapong posee" userId="64b02969b30d083b" providerId="LiveId" clId="{2828827A-5D5C-45D5-AB74-65B341F2BBA0}" dt="2020-11-08T12:15:06.677" v="441" actId="20577"/>
          <ac:graphicFrameMkLst>
            <pc:docMk/>
            <pc:sldMk cId="4108999512" sldId="262"/>
            <ac:graphicFrameMk id="5" creationId="{00000000-0000-0000-0000-000000000000}"/>
          </ac:graphicFrameMkLst>
        </pc:graphicFrameChg>
      </pc:sldChg>
      <pc:sldChg chg="modSp">
        <pc:chgData name="nattapong posee" userId="64b02969b30d083b" providerId="LiveId" clId="{2828827A-5D5C-45D5-AB74-65B341F2BBA0}" dt="2020-11-08T13:31:36.491" v="657" actId="207"/>
        <pc:sldMkLst>
          <pc:docMk/>
          <pc:sldMk cId="2259009514" sldId="263"/>
        </pc:sldMkLst>
        <pc:graphicFrameChg chg="mod">
          <ac:chgData name="nattapong posee" userId="64b02969b30d083b" providerId="LiveId" clId="{2828827A-5D5C-45D5-AB74-65B341F2BBA0}" dt="2020-11-08T13:31:36.491" v="657" actId="207"/>
          <ac:graphicFrameMkLst>
            <pc:docMk/>
            <pc:sldMk cId="2259009514" sldId="263"/>
            <ac:graphicFrameMk id="8" creationId="{00000000-0000-0000-0000-000000000000}"/>
          </ac:graphicFrameMkLst>
        </pc:graphicFrameChg>
      </pc:sldChg>
      <pc:sldChg chg="modSp">
        <pc:chgData name="nattapong posee" userId="64b02969b30d083b" providerId="LiveId" clId="{2828827A-5D5C-45D5-AB74-65B341F2BBA0}" dt="2020-11-08T12:17:51.251" v="507" actId="403"/>
        <pc:sldMkLst>
          <pc:docMk/>
          <pc:sldMk cId="1516098549" sldId="264"/>
        </pc:sldMkLst>
        <pc:graphicFrameChg chg="mod">
          <ac:chgData name="nattapong posee" userId="64b02969b30d083b" providerId="LiveId" clId="{2828827A-5D5C-45D5-AB74-65B341F2BBA0}" dt="2020-11-08T12:17:51.251" v="507" actId="403"/>
          <ac:graphicFrameMkLst>
            <pc:docMk/>
            <pc:sldMk cId="1516098549" sldId="264"/>
            <ac:graphicFrameMk id="9" creationId="{00000000-0000-0000-0000-000000000000}"/>
          </ac:graphicFrameMkLst>
        </pc:graphicFrameChg>
      </pc:sldChg>
      <pc:sldChg chg="modSp">
        <pc:chgData name="nattapong posee" userId="64b02969b30d083b" providerId="LiveId" clId="{2828827A-5D5C-45D5-AB74-65B341F2BBA0}" dt="2020-11-08T12:18:25.600" v="518" actId="20577"/>
        <pc:sldMkLst>
          <pc:docMk/>
          <pc:sldMk cId="376868484" sldId="265"/>
        </pc:sldMkLst>
        <pc:graphicFrameChg chg="mod">
          <ac:chgData name="nattapong posee" userId="64b02969b30d083b" providerId="LiveId" clId="{2828827A-5D5C-45D5-AB74-65B341F2BBA0}" dt="2020-11-08T12:18:25.600" v="518" actId="20577"/>
          <ac:graphicFrameMkLst>
            <pc:docMk/>
            <pc:sldMk cId="376868484" sldId="265"/>
            <ac:graphicFrameMk id="8" creationId="{00000000-0000-0000-0000-000000000000}"/>
          </ac:graphicFrameMkLst>
        </pc:graphicFrameChg>
      </pc:sldChg>
      <pc:sldChg chg="delSp mod">
        <pc:chgData name="nattapong posee" userId="64b02969b30d083b" providerId="LiveId" clId="{2828827A-5D5C-45D5-AB74-65B341F2BBA0}" dt="2020-11-08T07:31:33.144" v="364" actId="478"/>
        <pc:sldMkLst>
          <pc:docMk/>
          <pc:sldMk cId="321666155" sldId="266"/>
        </pc:sldMkLst>
        <pc:picChg chg="del">
          <ac:chgData name="nattapong posee" userId="64b02969b30d083b" providerId="LiveId" clId="{2828827A-5D5C-45D5-AB74-65B341F2BBA0}" dt="2020-11-08T07:31:33.144" v="364" actId="478"/>
          <ac:picMkLst>
            <pc:docMk/>
            <pc:sldMk cId="321666155" sldId="266"/>
            <ac:picMk id="7" creationId="{00000000-0000-0000-0000-000000000000}"/>
          </ac:picMkLst>
        </pc:picChg>
      </pc:sldChg>
      <pc:sldChg chg="addSp delSp modSp mod">
        <pc:chgData name="nattapong posee" userId="64b02969b30d083b" providerId="LiveId" clId="{2828827A-5D5C-45D5-AB74-65B341F2BBA0}" dt="2020-11-08T13:34:27.460" v="687"/>
        <pc:sldMkLst>
          <pc:docMk/>
          <pc:sldMk cId="2901726308" sldId="268"/>
        </pc:sldMkLst>
        <pc:graphicFrameChg chg="mod">
          <ac:chgData name="nattapong posee" userId="64b02969b30d083b" providerId="LiveId" clId="{2828827A-5D5C-45D5-AB74-65B341F2BBA0}" dt="2020-11-08T13:33:03.164" v="675" actId="20577"/>
          <ac:graphicFrameMkLst>
            <pc:docMk/>
            <pc:sldMk cId="2901726308" sldId="268"/>
            <ac:graphicFrameMk id="5" creationId="{00000000-0000-0000-0000-000000000000}"/>
          </ac:graphicFrameMkLst>
        </pc:graphicFrameChg>
        <pc:graphicFrameChg chg="mod">
          <ac:chgData name="nattapong posee" userId="64b02969b30d083b" providerId="LiveId" clId="{2828827A-5D5C-45D5-AB74-65B341F2BBA0}" dt="2020-11-08T13:34:27.460" v="687"/>
          <ac:graphicFrameMkLst>
            <pc:docMk/>
            <pc:sldMk cId="2901726308" sldId="268"/>
            <ac:graphicFrameMk id="19" creationId="{00000000-0000-0000-0000-000000000000}"/>
          </ac:graphicFrameMkLst>
        </pc:graphicFrameChg>
        <pc:picChg chg="del">
          <ac:chgData name="nattapong posee" userId="64b02969b30d083b" providerId="LiveId" clId="{2828827A-5D5C-45D5-AB74-65B341F2BBA0}" dt="2020-11-08T07:31:40.745" v="365" actId="478"/>
          <ac:picMkLst>
            <pc:docMk/>
            <pc:sldMk cId="2901726308" sldId="268"/>
            <ac:picMk id="3" creationId="{00000000-0000-0000-0000-000000000000}"/>
          </ac:picMkLst>
        </pc:picChg>
        <pc:picChg chg="add del">
          <ac:chgData name="nattapong posee" userId="64b02969b30d083b" providerId="LiveId" clId="{2828827A-5D5C-45D5-AB74-65B341F2BBA0}" dt="2020-11-08T07:29:26.611" v="324" actId="478"/>
          <ac:picMkLst>
            <pc:docMk/>
            <pc:sldMk cId="2901726308" sldId="268"/>
            <ac:picMk id="13" creationId="{00000000-0000-0000-0000-000000000000}"/>
          </ac:picMkLst>
        </pc:picChg>
      </pc:sldChg>
      <pc:sldChg chg="delSp modSp add mod">
        <pc:chgData name="nattapong posee" userId="64b02969b30d083b" providerId="LiveId" clId="{2828827A-5D5C-45D5-AB74-65B341F2BBA0}" dt="2020-11-08T12:21:59.447" v="584" actId="403"/>
        <pc:sldMkLst>
          <pc:docMk/>
          <pc:sldMk cId="3813192595" sldId="273"/>
        </pc:sldMkLst>
        <pc:spChg chg="mod">
          <ac:chgData name="nattapong posee" userId="64b02969b30d083b" providerId="LiveId" clId="{2828827A-5D5C-45D5-AB74-65B341F2BBA0}" dt="2020-11-08T12:21:59.447" v="584" actId="403"/>
          <ac:spMkLst>
            <pc:docMk/>
            <pc:sldMk cId="3813192595" sldId="273"/>
            <ac:spMk id="2" creationId="{8F265BE8-66A5-4EE3-ADC5-94094B4F053F}"/>
          </ac:spMkLst>
        </pc:spChg>
        <pc:spChg chg="mod">
          <ac:chgData name="nattapong posee" userId="64b02969b30d083b" providerId="LiveId" clId="{2828827A-5D5C-45D5-AB74-65B341F2BBA0}" dt="2020-11-08T07:30:06.364" v="359" actId="1076"/>
          <ac:spMkLst>
            <pc:docMk/>
            <pc:sldMk cId="3813192595" sldId="273"/>
            <ac:spMk id="9" creationId="{00000000-0000-0000-0000-000000000000}"/>
          </ac:spMkLst>
        </pc:spChg>
        <pc:picChg chg="del">
          <ac:chgData name="nattapong posee" userId="64b02969b30d083b" providerId="LiveId" clId="{2828827A-5D5C-45D5-AB74-65B341F2BBA0}" dt="2020-11-08T07:30:16.862" v="360" actId="478"/>
          <ac:picMkLst>
            <pc:docMk/>
            <pc:sldMk cId="3813192595" sldId="273"/>
            <ac:picMk id="7" creationId="{00000000-0000-0000-0000-000000000000}"/>
          </ac:picMkLst>
        </pc:picChg>
        <pc:picChg chg="mod">
          <ac:chgData name="nattapong posee" userId="64b02969b30d083b" providerId="LiveId" clId="{2828827A-5D5C-45D5-AB74-65B341F2BBA0}" dt="2020-11-08T07:30:02.428" v="358" actId="1076"/>
          <ac:picMkLst>
            <pc:docMk/>
            <pc:sldMk cId="3813192595" sldId="273"/>
            <ac:picMk id="10" creationId="{00000000-0000-0000-0000-000000000000}"/>
          </ac:picMkLst>
        </pc:picChg>
      </pc:sldChg>
      <pc:sldChg chg="delSp add del">
        <pc:chgData name="nattapong posee" userId="64b02969b30d083b" providerId="LiveId" clId="{2828827A-5D5C-45D5-AB74-65B341F2BBA0}" dt="2020-11-08T12:26:42.044" v="596" actId="47"/>
        <pc:sldMkLst>
          <pc:docMk/>
          <pc:sldMk cId="1403707974" sldId="274"/>
        </pc:sldMkLst>
        <pc:picChg chg="del">
          <ac:chgData name="nattapong posee" userId="64b02969b30d083b" providerId="LiveId" clId="{2828827A-5D5C-45D5-AB74-65B341F2BBA0}" dt="2020-11-08T12:25:54.768" v="586" actId="478"/>
          <ac:picMkLst>
            <pc:docMk/>
            <pc:sldMk cId="1403707974" sldId="274"/>
            <ac:picMk id="1026" creationId="{00000000-0000-0000-0000-000000000000}"/>
          </ac:picMkLst>
        </pc:picChg>
      </pc:sldChg>
      <pc:sldChg chg="addSp delSp modSp add mod">
        <pc:chgData name="nattapong posee" userId="64b02969b30d083b" providerId="LiveId" clId="{2828827A-5D5C-45D5-AB74-65B341F2BBA0}" dt="2020-11-08T12:27:11.469" v="613" actId="207"/>
        <pc:sldMkLst>
          <pc:docMk/>
          <pc:sldMk cId="4184519030" sldId="275"/>
        </pc:sldMkLst>
        <pc:spChg chg="add mod">
          <ac:chgData name="nattapong posee" userId="64b02969b30d083b" providerId="LiveId" clId="{2828827A-5D5C-45D5-AB74-65B341F2BBA0}" dt="2020-11-08T12:27:11.469" v="613" actId="207"/>
          <ac:spMkLst>
            <pc:docMk/>
            <pc:sldMk cId="4184519030" sldId="275"/>
            <ac:spMk id="4" creationId="{A51A8D91-F166-4891-9B3A-FC7916426A19}"/>
          </ac:spMkLst>
        </pc:spChg>
        <pc:picChg chg="add mod">
          <ac:chgData name="nattapong posee" userId="64b02969b30d083b" providerId="LiveId" clId="{2828827A-5D5C-45D5-AB74-65B341F2BBA0}" dt="2020-11-08T12:26:36.795" v="595" actId="1076"/>
          <ac:picMkLst>
            <pc:docMk/>
            <pc:sldMk cId="4184519030" sldId="275"/>
            <ac:picMk id="3" creationId="{D0D4FC16-21D7-4B9C-8C99-AE0A071A6F86}"/>
          </ac:picMkLst>
        </pc:picChg>
        <pc:picChg chg="del">
          <ac:chgData name="nattapong posee" userId="64b02969b30d083b" providerId="LiveId" clId="{2828827A-5D5C-45D5-AB74-65B341F2BBA0}" dt="2020-11-08T12:26:10.714" v="588" actId="478"/>
          <ac:picMkLst>
            <pc:docMk/>
            <pc:sldMk cId="4184519030" sldId="275"/>
            <ac:picMk id="1026" creationId="{00000000-0000-0000-0000-000000000000}"/>
          </ac:picMkLst>
        </pc:picChg>
      </pc:sldChg>
    </pc:docChg>
  </pc:docChgLst>
  <pc:docChgLst>
    <pc:chgData name="nattapong posee" userId="64b02969b30d083b" providerId="LiveId" clId="{C5B2EDA6-509A-4098-8DD2-EFD7EFF12CA8}"/>
    <pc:docChg chg="undo custSel addSld modSld">
      <pc:chgData name="nattapong posee" userId="64b02969b30d083b" providerId="LiveId" clId="{C5B2EDA6-509A-4098-8DD2-EFD7EFF12CA8}" dt="2020-09-07T15:16:40.270" v="42" actId="1076"/>
      <pc:docMkLst>
        <pc:docMk/>
      </pc:docMkLst>
      <pc:sldChg chg="modSp mod">
        <pc:chgData name="nattapong posee" userId="64b02969b30d083b" providerId="LiveId" clId="{C5B2EDA6-509A-4098-8DD2-EFD7EFF12CA8}" dt="2020-09-07T15:16:40.270" v="42" actId="1076"/>
        <pc:sldMkLst>
          <pc:docMk/>
          <pc:sldMk cId="83880788" sldId="256"/>
        </pc:sldMkLst>
        <pc:spChg chg="mod">
          <ac:chgData name="nattapong posee" userId="64b02969b30d083b" providerId="LiveId" clId="{C5B2EDA6-509A-4098-8DD2-EFD7EFF12CA8}" dt="2020-09-07T15:16:40.270" v="42" actId="1076"/>
          <ac:spMkLst>
            <pc:docMk/>
            <pc:sldMk cId="83880788" sldId="256"/>
            <ac:spMk id="2" creationId="{F356E1BC-012E-496B-B1A6-9F10CE2839B2}"/>
          </ac:spMkLst>
        </pc:spChg>
      </pc:sldChg>
      <pc:sldChg chg="addSp delSp modSp">
        <pc:chgData name="nattapong posee" userId="64b02969b30d083b" providerId="LiveId" clId="{C5B2EDA6-509A-4098-8DD2-EFD7EFF12CA8}" dt="2020-09-07T15:15:16.280" v="25"/>
        <pc:sldMkLst>
          <pc:docMk/>
          <pc:sldMk cId="4108999512" sldId="262"/>
        </pc:sldMkLst>
        <pc:spChg chg="mod">
          <ac:chgData name="nattapong posee" userId="64b02969b30d083b" providerId="LiveId" clId="{C5B2EDA6-509A-4098-8DD2-EFD7EFF12CA8}" dt="2020-09-07T15:15:16.280" v="25"/>
          <ac:spMkLst>
            <pc:docMk/>
            <pc:sldMk cId="4108999512" sldId="262"/>
            <ac:spMk id="9" creationId="{9F89D691-BF64-4BA3-951B-097F8CD6F3D4}"/>
          </ac:spMkLst>
        </pc:spChg>
        <pc:spChg chg="mod">
          <ac:chgData name="nattapong posee" userId="64b02969b30d083b" providerId="LiveId" clId="{C5B2EDA6-509A-4098-8DD2-EFD7EFF12CA8}" dt="2020-09-07T15:15:16.280" v="25"/>
          <ac:spMkLst>
            <pc:docMk/>
            <pc:sldMk cId="4108999512" sldId="262"/>
            <ac:spMk id="11" creationId="{6EC647B4-D177-4102-8E5B-F3FD6E72FB23}"/>
          </ac:spMkLst>
        </pc:spChg>
        <pc:grpChg chg="add mod">
          <ac:chgData name="nattapong posee" userId="64b02969b30d083b" providerId="LiveId" clId="{C5B2EDA6-509A-4098-8DD2-EFD7EFF12CA8}" dt="2020-09-07T15:15:16.280" v="25"/>
          <ac:grpSpMkLst>
            <pc:docMk/>
            <pc:sldMk cId="4108999512" sldId="262"/>
            <ac:grpSpMk id="8" creationId="{0F89D756-ECBB-4E2C-B6F7-B1A8F040D0F5}"/>
          </ac:grpSpMkLst>
        </pc:grpChg>
        <pc:grpChg chg="del">
          <ac:chgData name="nattapong posee" userId="64b02969b30d083b" providerId="LiveId" clId="{C5B2EDA6-509A-4098-8DD2-EFD7EFF12CA8}" dt="2020-09-07T15:14:44.808" v="17" actId="478"/>
          <ac:grpSpMkLst>
            <pc:docMk/>
            <pc:sldMk cId="4108999512" sldId="262"/>
            <ac:grpSpMk id="20" creationId="{B5A50ECC-0EF7-4857-85BE-79043D632634}"/>
          </ac:grpSpMkLst>
        </pc:grpChg>
        <pc:picChg chg="mod">
          <ac:chgData name="nattapong posee" userId="64b02969b30d083b" providerId="LiveId" clId="{C5B2EDA6-509A-4098-8DD2-EFD7EFF12CA8}" dt="2020-09-07T15:15:16.280" v="25"/>
          <ac:picMkLst>
            <pc:docMk/>
            <pc:sldMk cId="4108999512" sldId="262"/>
            <ac:picMk id="10" creationId="{D83E2358-DD38-47DD-A0AF-7CF25C93E8A0}"/>
          </ac:picMkLst>
        </pc:picChg>
      </pc:sldChg>
      <pc:sldChg chg="addSp delSp modSp">
        <pc:chgData name="nattapong posee" userId="64b02969b30d083b" providerId="LiveId" clId="{C5B2EDA6-509A-4098-8DD2-EFD7EFF12CA8}" dt="2020-09-07T15:15:19.197" v="27"/>
        <pc:sldMkLst>
          <pc:docMk/>
          <pc:sldMk cId="2259009514" sldId="263"/>
        </pc:sldMkLst>
        <pc:spChg chg="mod">
          <ac:chgData name="nattapong posee" userId="64b02969b30d083b" providerId="LiveId" clId="{C5B2EDA6-509A-4098-8DD2-EFD7EFF12CA8}" dt="2020-09-07T15:15:19.197" v="27"/>
          <ac:spMkLst>
            <pc:docMk/>
            <pc:sldMk cId="2259009514" sldId="263"/>
            <ac:spMk id="12" creationId="{FC4923BF-395B-4A19-A4AC-672F3EF417BB}"/>
          </ac:spMkLst>
        </pc:spChg>
        <pc:spChg chg="mod">
          <ac:chgData name="nattapong posee" userId="64b02969b30d083b" providerId="LiveId" clId="{C5B2EDA6-509A-4098-8DD2-EFD7EFF12CA8}" dt="2020-09-07T15:15:19.197" v="27"/>
          <ac:spMkLst>
            <pc:docMk/>
            <pc:sldMk cId="2259009514" sldId="263"/>
            <ac:spMk id="14" creationId="{985B584B-F095-4046-A213-ADE14E3991C5}"/>
          </ac:spMkLst>
        </pc:spChg>
        <pc:grpChg chg="del">
          <ac:chgData name="nattapong posee" userId="64b02969b30d083b" providerId="LiveId" clId="{C5B2EDA6-509A-4098-8DD2-EFD7EFF12CA8}" dt="2020-09-07T15:15:18.890" v="26" actId="478"/>
          <ac:grpSpMkLst>
            <pc:docMk/>
            <pc:sldMk cId="2259009514" sldId="263"/>
            <ac:grpSpMk id="7" creationId="{6BD7B1D2-B7A7-45B5-9B06-BD78F3E5CB29}"/>
          </ac:grpSpMkLst>
        </pc:grpChg>
        <pc:grpChg chg="add mod">
          <ac:chgData name="nattapong posee" userId="64b02969b30d083b" providerId="LiveId" clId="{C5B2EDA6-509A-4098-8DD2-EFD7EFF12CA8}" dt="2020-09-07T15:15:19.197" v="27"/>
          <ac:grpSpMkLst>
            <pc:docMk/>
            <pc:sldMk cId="2259009514" sldId="263"/>
            <ac:grpSpMk id="11" creationId="{4C5F8095-003C-44A3-B32B-0BC4E8858452}"/>
          </ac:grpSpMkLst>
        </pc:grpChg>
        <pc:picChg chg="mod">
          <ac:chgData name="nattapong posee" userId="64b02969b30d083b" providerId="LiveId" clId="{C5B2EDA6-509A-4098-8DD2-EFD7EFF12CA8}" dt="2020-09-07T15:15:19.197" v="27"/>
          <ac:picMkLst>
            <pc:docMk/>
            <pc:sldMk cId="2259009514" sldId="263"/>
            <ac:picMk id="13" creationId="{9CD8EC1D-E385-410F-B137-0B1E36E01D28}"/>
          </ac:picMkLst>
        </pc:picChg>
      </pc:sldChg>
      <pc:sldChg chg="addSp delSp modSp">
        <pc:chgData name="nattapong posee" userId="64b02969b30d083b" providerId="LiveId" clId="{C5B2EDA6-509A-4098-8DD2-EFD7EFF12CA8}" dt="2020-09-07T15:15:20.875" v="28"/>
        <pc:sldMkLst>
          <pc:docMk/>
          <pc:sldMk cId="1516098549" sldId="264"/>
        </pc:sldMkLst>
        <pc:spChg chg="mod">
          <ac:chgData name="nattapong posee" userId="64b02969b30d083b" providerId="LiveId" clId="{C5B2EDA6-509A-4098-8DD2-EFD7EFF12CA8}" dt="2020-09-07T15:15:20.875" v="28"/>
          <ac:spMkLst>
            <pc:docMk/>
            <pc:sldMk cId="1516098549" sldId="264"/>
            <ac:spMk id="12" creationId="{C6BA5EE9-9CF5-4EB1-A505-696EC7E245CE}"/>
          </ac:spMkLst>
        </pc:spChg>
        <pc:spChg chg="mod">
          <ac:chgData name="nattapong posee" userId="64b02969b30d083b" providerId="LiveId" clId="{C5B2EDA6-509A-4098-8DD2-EFD7EFF12CA8}" dt="2020-09-07T15:15:20.875" v="28"/>
          <ac:spMkLst>
            <pc:docMk/>
            <pc:sldMk cId="1516098549" sldId="264"/>
            <ac:spMk id="14" creationId="{1B023639-43ED-4689-A16B-CF6A12EF4A1A}"/>
          </ac:spMkLst>
        </pc:spChg>
        <pc:grpChg chg="del">
          <ac:chgData name="nattapong posee" userId="64b02969b30d083b" providerId="LiveId" clId="{C5B2EDA6-509A-4098-8DD2-EFD7EFF12CA8}" dt="2020-09-07T15:14:48.079" v="18" actId="478"/>
          <ac:grpSpMkLst>
            <pc:docMk/>
            <pc:sldMk cId="1516098549" sldId="264"/>
            <ac:grpSpMk id="7" creationId="{1D32A907-7045-498C-9F18-3187EA6018D9}"/>
          </ac:grpSpMkLst>
        </pc:grpChg>
        <pc:grpChg chg="add mod">
          <ac:chgData name="nattapong posee" userId="64b02969b30d083b" providerId="LiveId" clId="{C5B2EDA6-509A-4098-8DD2-EFD7EFF12CA8}" dt="2020-09-07T15:15:20.875" v="28"/>
          <ac:grpSpMkLst>
            <pc:docMk/>
            <pc:sldMk cId="1516098549" sldId="264"/>
            <ac:grpSpMk id="11" creationId="{FEA3D797-52F8-4DC5-9726-F0E3768EE735}"/>
          </ac:grpSpMkLst>
        </pc:grpChg>
        <pc:picChg chg="mod">
          <ac:chgData name="nattapong posee" userId="64b02969b30d083b" providerId="LiveId" clId="{C5B2EDA6-509A-4098-8DD2-EFD7EFF12CA8}" dt="2020-09-07T15:15:20.875" v="28"/>
          <ac:picMkLst>
            <pc:docMk/>
            <pc:sldMk cId="1516098549" sldId="264"/>
            <ac:picMk id="13" creationId="{D012C832-6CEF-4FEF-B9C0-A40CF3BD1517}"/>
          </ac:picMkLst>
        </pc:picChg>
      </pc:sldChg>
      <pc:sldChg chg="addSp delSp modSp">
        <pc:chgData name="nattapong posee" userId="64b02969b30d083b" providerId="LiveId" clId="{C5B2EDA6-509A-4098-8DD2-EFD7EFF12CA8}" dt="2020-09-07T15:15:22.173" v="29"/>
        <pc:sldMkLst>
          <pc:docMk/>
          <pc:sldMk cId="376868484" sldId="265"/>
        </pc:sldMkLst>
        <pc:spChg chg="mod">
          <ac:chgData name="nattapong posee" userId="64b02969b30d083b" providerId="LiveId" clId="{C5B2EDA6-509A-4098-8DD2-EFD7EFF12CA8}" dt="2020-09-07T15:15:22.173" v="29"/>
          <ac:spMkLst>
            <pc:docMk/>
            <pc:sldMk cId="376868484" sldId="265"/>
            <ac:spMk id="12" creationId="{479348D7-B050-4460-9662-50508FD35DEE}"/>
          </ac:spMkLst>
        </pc:spChg>
        <pc:spChg chg="mod">
          <ac:chgData name="nattapong posee" userId="64b02969b30d083b" providerId="LiveId" clId="{C5B2EDA6-509A-4098-8DD2-EFD7EFF12CA8}" dt="2020-09-07T15:15:22.173" v="29"/>
          <ac:spMkLst>
            <pc:docMk/>
            <pc:sldMk cId="376868484" sldId="265"/>
            <ac:spMk id="14" creationId="{1259BC2B-9994-47C2-9BE5-68529271BB04}"/>
          </ac:spMkLst>
        </pc:spChg>
        <pc:grpChg chg="del">
          <ac:chgData name="nattapong posee" userId="64b02969b30d083b" providerId="LiveId" clId="{C5B2EDA6-509A-4098-8DD2-EFD7EFF12CA8}" dt="2020-09-07T15:14:51.226" v="19" actId="478"/>
          <ac:grpSpMkLst>
            <pc:docMk/>
            <pc:sldMk cId="376868484" sldId="265"/>
            <ac:grpSpMk id="7" creationId="{F6CEDE9D-2B78-4FA3-8290-6341AE873AC6}"/>
          </ac:grpSpMkLst>
        </pc:grpChg>
        <pc:grpChg chg="add mod">
          <ac:chgData name="nattapong posee" userId="64b02969b30d083b" providerId="LiveId" clId="{C5B2EDA6-509A-4098-8DD2-EFD7EFF12CA8}" dt="2020-09-07T15:15:22.173" v="29"/>
          <ac:grpSpMkLst>
            <pc:docMk/>
            <pc:sldMk cId="376868484" sldId="265"/>
            <ac:grpSpMk id="11" creationId="{1B20CE2D-1656-4A26-8689-200E2D7AE974}"/>
          </ac:grpSpMkLst>
        </pc:grpChg>
        <pc:picChg chg="mod">
          <ac:chgData name="nattapong posee" userId="64b02969b30d083b" providerId="LiveId" clId="{C5B2EDA6-509A-4098-8DD2-EFD7EFF12CA8}" dt="2020-09-07T15:15:22.173" v="29"/>
          <ac:picMkLst>
            <pc:docMk/>
            <pc:sldMk cId="376868484" sldId="265"/>
            <ac:picMk id="13" creationId="{C5C62AC9-AB25-4ECD-BE0E-D1A36472AE6E}"/>
          </ac:picMkLst>
        </pc:picChg>
      </pc:sldChg>
      <pc:sldChg chg="addSp delSp modSp mod">
        <pc:chgData name="nattapong posee" userId="64b02969b30d083b" providerId="LiveId" clId="{C5B2EDA6-509A-4098-8DD2-EFD7EFF12CA8}" dt="2020-09-07T15:15:23.508" v="30"/>
        <pc:sldMkLst>
          <pc:docMk/>
          <pc:sldMk cId="321666155" sldId="266"/>
        </pc:sldMkLst>
        <pc:spChg chg="add del">
          <ac:chgData name="nattapong posee" userId="64b02969b30d083b" providerId="LiveId" clId="{C5B2EDA6-509A-4098-8DD2-EFD7EFF12CA8}" dt="2020-09-07T15:14:56.464" v="21" actId="478"/>
          <ac:spMkLst>
            <pc:docMk/>
            <pc:sldMk cId="321666155" sldId="266"/>
            <ac:spMk id="6" creationId="{FFD10B67-4616-4690-B995-EE52B2496813}"/>
          </ac:spMkLst>
        </pc:spChg>
        <pc:spChg chg="mod">
          <ac:chgData name="nattapong posee" userId="64b02969b30d083b" providerId="LiveId" clId="{C5B2EDA6-509A-4098-8DD2-EFD7EFF12CA8}" dt="2020-09-07T15:15:23.508" v="30"/>
          <ac:spMkLst>
            <pc:docMk/>
            <pc:sldMk cId="321666155" sldId="266"/>
            <ac:spMk id="12" creationId="{3664BAC6-1E63-4488-A570-D37D44409E06}"/>
          </ac:spMkLst>
        </pc:spChg>
        <pc:spChg chg="mod">
          <ac:chgData name="nattapong posee" userId="64b02969b30d083b" providerId="LiveId" clId="{C5B2EDA6-509A-4098-8DD2-EFD7EFF12CA8}" dt="2020-09-07T15:15:23.508" v="30"/>
          <ac:spMkLst>
            <pc:docMk/>
            <pc:sldMk cId="321666155" sldId="266"/>
            <ac:spMk id="14" creationId="{4A26FCD7-B11A-45A9-8017-D585158E14B3}"/>
          </ac:spMkLst>
        </pc:spChg>
        <pc:grpChg chg="del">
          <ac:chgData name="nattapong posee" userId="64b02969b30d083b" providerId="LiveId" clId="{C5B2EDA6-509A-4098-8DD2-EFD7EFF12CA8}" dt="2020-09-07T15:15:00.589" v="22" actId="478"/>
          <ac:grpSpMkLst>
            <pc:docMk/>
            <pc:sldMk cId="321666155" sldId="266"/>
            <ac:grpSpMk id="7" creationId="{FBD7A902-5AC2-4B87-965B-CC1A2E2952BC}"/>
          </ac:grpSpMkLst>
        </pc:grpChg>
        <pc:grpChg chg="add mod">
          <ac:chgData name="nattapong posee" userId="64b02969b30d083b" providerId="LiveId" clId="{C5B2EDA6-509A-4098-8DD2-EFD7EFF12CA8}" dt="2020-09-07T15:15:23.508" v="30"/>
          <ac:grpSpMkLst>
            <pc:docMk/>
            <pc:sldMk cId="321666155" sldId="266"/>
            <ac:grpSpMk id="11" creationId="{549477F5-649A-4AA3-8D86-90558D657AAB}"/>
          </ac:grpSpMkLst>
        </pc:grpChg>
        <pc:picChg chg="mod">
          <ac:chgData name="nattapong posee" userId="64b02969b30d083b" providerId="LiveId" clId="{C5B2EDA6-509A-4098-8DD2-EFD7EFF12CA8}" dt="2020-09-07T15:15:23.508" v="30"/>
          <ac:picMkLst>
            <pc:docMk/>
            <pc:sldMk cId="321666155" sldId="266"/>
            <ac:picMk id="13" creationId="{60FAAA34-C8F9-4749-A839-5786FDE32F60}"/>
          </ac:picMkLst>
        </pc:picChg>
      </pc:sldChg>
      <pc:sldChg chg="addSp delSp modSp">
        <pc:chgData name="nattapong posee" userId="64b02969b30d083b" providerId="LiveId" clId="{C5B2EDA6-509A-4098-8DD2-EFD7EFF12CA8}" dt="2020-09-07T15:15:29.189" v="34"/>
        <pc:sldMkLst>
          <pc:docMk/>
          <pc:sldMk cId="1462967326" sldId="267"/>
        </pc:sldMkLst>
        <pc:spChg chg="mod">
          <ac:chgData name="nattapong posee" userId="64b02969b30d083b" providerId="LiveId" clId="{C5B2EDA6-509A-4098-8DD2-EFD7EFF12CA8}" dt="2020-09-07T15:15:24.953" v="31"/>
          <ac:spMkLst>
            <pc:docMk/>
            <pc:sldMk cId="1462967326" sldId="267"/>
            <ac:spMk id="12" creationId="{50768135-C4EC-4150-9FD5-CA1EC6B71515}"/>
          </ac:spMkLst>
        </pc:spChg>
        <pc:spChg chg="mod">
          <ac:chgData name="nattapong posee" userId="64b02969b30d083b" providerId="LiveId" clId="{C5B2EDA6-509A-4098-8DD2-EFD7EFF12CA8}" dt="2020-09-07T15:15:24.953" v="31"/>
          <ac:spMkLst>
            <pc:docMk/>
            <pc:sldMk cId="1462967326" sldId="267"/>
            <ac:spMk id="14" creationId="{4FC34DFD-5DB1-4EC3-AC99-26FF9CD1A14D}"/>
          </ac:spMkLst>
        </pc:spChg>
        <pc:spChg chg="mod">
          <ac:chgData name="nattapong posee" userId="64b02969b30d083b" providerId="LiveId" clId="{C5B2EDA6-509A-4098-8DD2-EFD7EFF12CA8}" dt="2020-09-07T15:15:29.189" v="34"/>
          <ac:spMkLst>
            <pc:docMk/>
            <pc:sldMk cId="1462967326" sldId="267"/>
            <ac:spMk id="16" creationId="{FFFC36CB-7F0A-425D-9A74-8AD4413F90A2}"/>
          </ac:spMkLst>
        </pc:spChg>
        <pc:spChg chg="mod">
          <ac:chgData name="nattapong posee" userId="64b02969b30d083b" providerId="LiveId" clId="{C5B2EDA6-509A-4098-8DD2-EFD7EFF12CA8}" dt="2020-09-07T15:15:29.189" v="34"/>
          <ac:spMkLst>
            <pc:docMk/>
            <pc:sldMk cId="1462967326" sldId="267"/>
            <ac:spMk id="18" creationId="{4E75F346-5462-4A6A-97A3-B628E134CAE8}"/>
          </ac:spMkLst>
        </pc:spChg>
        <pc:grpChg chg="del">
          <ac:chgData name="nattapong posee" userId="64b02969b30d083b" providerId="LiveId" clId="{C5B2EDA6-509A-4098-8DD2-EFD7EFF12CA8}" dt="2020-09-07T15:15:28.809" v="33" actId="478"/>
          <ac:grpSpMkLst>
            <pc:docMk/>
            <pc:sldMk cId="1462967326" sldId="267"/>
            <ac:grpSpMk id="7" creationId="{7D6A350D-3F8F-4CAA-9475-B18BF95F7188}"/>
          </ac:grpSpMkLst>
        </pc:grpChg>
        <pc:grpChg chg="add del mod">
          <ac:chgData name="nattapong posee" userId="64b02969b30d083b" providerId="LiveId" clId="{C5B2EDA6-509A-4098-8DD2-EFD7EFF12CA8}" dt="2020-09-07T15:15:27.034" v="32"/>
          <ac:grpSpMkLst>
            <pc:docMk/>
            <pc:sldMk cId="1462967326" sldId="267"/>
            <ac:grpSpMk id="11" creationId="{0DD1BFB9-F34B-48D8-8BCA-1DADABB6CCF3}"/>
          </ac:grpSpMkLst>
        </pc:grpChg>
        <pc:grpChg chg="add mod">
          <ac:chgData name="nattapong posee" userId="64b02969b30d083b" providerId="LiveId" clId="{C5B2EDA6-509A-4098-8DD2-EFD7EFF12CA8}" dt="2020-09-07T15:15:29.189" v="34"/>
          <ac:grpSpMkLst>
            <pc:docMk/>
            <pc:sldMk cId="1462967326" sldId="267"/>
            <ac:grpSpMk id="15" creationId="{BAC98034-BE67-4ACF-AACD-99F0A3C8DE70}"/>
          </ac:grpSpMkLst>
        </pc:grpChg>
        <pc:picChg chg="mod">
          <ac:chgData name="nattapong posee" userId="64b02969b30d083b" providerId="LiveId" clId="{C5B2EDA6-509A-4098-8DD2-EFD7EFF12CA8}" dt="2020-09-07T15:15:24.953" v="31"/>
          <ac:picMkLst>
            <pc:docMk/>
            <pc:sldMk cId="1462967326" sldId="267"/>
            <ac:picMk id="13" creationId="{FA385BE6-B8F5-4B66-AD98-378739180642}"/>
          </ac:picMkLst>
        </pc:picChg>
        <pc:picChg chg="mod">
          <ac:chgData name="nattapong posee" userId="64b02969b30d083b" providerId="LiveId" clId="{C5B2EDA6-509A-4098-8DD2-EFD7EFF12CA8}" dt="2020-09-07T15:15:29.189" v="34"/>
          <ac:picMkLst>
            <pc:docMk/>
            <pc:sldMk cId="1462967326" sldId="267"/>
            <ac:picMk id="17" creationId="{7558F640-DC37-4E30-B04C-634C5297E33A}"/>
          </ac:picMkLst>
        </pc:picChg>
      </pc:sldChg>
      <pc:sldChg chg="addSp delSp modSp">
        <pc:chgData name="nattapong posee" userId="64b02969b30d083b" providerId="LiveId" clId="{C5B2EDA6-509A-4098-8DD2-EFD7EFF12CA8}" dt="2020-09-07T15:15:30.866" v="35"/>
        <pc:sldMkLst>
          <pc:docMk/>
          <pc:sldMk cId="2901726308" sldId="268"/>
        </pc:sldMkLst>
        <pc:spChg chg="mod">
          <ac:chgData name="nattapong posee" userId="64b02969b30d083b" providerId="LiveId" clId="{C5B2EDA6-509A-4098-8DD2-EFD7EFF12CA8}" dt="2020-09-07T15:15:30.866" v="35"/>
          <ac:spMkLst>
            <pc:docMk/>
            <pc:sldMk cId="2901726308" sldId="268"/>
            <ac:spMk id="13" creationId="{F0F709FB-A3A8-478C-B621-F6FD1401A367}"/>
          </ac:spMkLst>
        </pc:spChg>
        <pc:spChg chg="mod">
          <ac:chgData name="nattapong posee" userId="64b02969b30d083b" providerId="LiveId" clId="{C5B2EDA6-509A-4098-8DD2-EFD7EFF12CA8}" dt="2020-09-07T15:15:30.866" v="35"/>
          <ac:spMkLst>
            <pc:docMk/>
            <pc:sldMk cId="2901726308" sldId="268"/>
            <ac:spMk id="15" creationId="{5247A50C-0EE3-427F-9909-D926E39B2E0D}"/>
          </ac:spMkLst>
        </pc:spChg>
        <pc:grpChg chg="del">
          <ac:chgData name="nattapong posee" userId="64b02969b30d083b" providerId="LiveId" clId="{C5B2EDA6-509A-4098-8DD2-EFD7EFF12CA8}" dt="2020-09-07T15:15:04.357" v="23" actId="478"/>
          <ac:grpSpMkLst>
            <pc:docMk/>
            <pc:sldMk cId="2901726308" sldId="268"/>
            <ac:grpSpMk id="8" creationId="{5EA2D270-31CF-4513-856D-B29475D890D4}"/>
          </ac:grpSpMkLst>
        </pc:grpChg>
        <pc:grpChg chg="add mod">
          <ac:chgData name="nattapong posee" userId="64b02969b30d083b" providerId="LiveId" clId="{C5B2EDA6-509A-4098-8DD2-EFD7EFF12CA8}" dt="2020-09-07T15:15:30.866" v="35"/>
          <ac:grpSpMkLst>
            <pc:docMk/>
            <pc:sldMk cId="2901726308" sldId="268"/>
            <ac:grpSpMk id="12" creationId="{3A1EABED-EBC7-404D-A7EC-D7B9B052AF9A}"/>
          </ac:grpSpMkLst>
        </pc:grpChg>
        <pc:picChg chg="mod">
          <ac:chgData name="nattapong posee" userId="64b02969b30d083b" providerId="LiveId" clId="{C5B2EDA6-509A-4098-8DD2-EFD7EFF12CA8}" dt="2020-09-07T15:15:30.866" v="35"/>
          <ac:picMkLst>
            <pc:docMk/>
            <pc:sldMk cId="2901726308" sldId="268"/>
            <ac:picMk id="14" creationId="{87E91F97-280F-4790-854B-17963E56FC2A}"/>
          </ac:picMkLst>
        </pc:picChg>
      </pc:sldChg>
      <pc:sldChg chg="addSp delSp modSp">
        <pc:chgData name="nattapong posee" userId="64b02969b30d083b" providerId="LiveId" clId="{C5B2EDA6-509A-4098-8DD2-EFD7EFF12CA8}" dt="2020-09-07T15:15:33.123" v="36"/>
        <pc:sldMkLst>
          <pc:docMk/>
          <pc:sldMk cId="3770474130" sldId="269"/>
        </pc:sldMkLst>
        <pc:spChg chg="mod">
          <ac:chgData name="nattapong posee" userId="64b02969b30d083b" providerId="LiveId" clId="{C5B2EDA6-509A-4098-8DD2-EFD7EFF12CA8}" dt="2020-09-07T15:15:33.123" v="36"/>
          <ac:spMkLst>
            <pc:docMk/>
            <pc:sldMk cId="3770474130" sldId="269"/>
            <ac:spMk id="12" creationId="{C4B8DC7F-4B16-45D7-A5B8-52F404BDCF3B}"/>
          </ac:spMkLst>
        </pc:spChg>
        <pc:spChg chg="mod">
          <ac:chgData name="nattapong posee" userId="64b02969b30d083b" providerId="LiveId" clId="{C5B2EDA6-509A-4098-8DD2-EFD7EFF12CA8}" dt="2020-09-07T15:15:33.123" v="36"/>
          <ac:spMkLst>
            <pc:docMk/>
            <pc:sldMk cId="3770474130" sldId="269"/>
            <ac:spMk id="14" creationId="{BBAFAAAA-9ED1-45E6-B9B6-B7244F9B55BC}"/>
          </ac:spMkLst>
        </pc:spChg>
        <pc:grpChg chg="del">
          <ac:chgData name="nattapong posee" userId="64b02969b30d083b" providerId="LiveId" clId="{C5B2EDA6-509A-4098-8DD2-EFD7EFF12CA8}" dt="2020-09-07T15:15:07.077" v="24" actId="478"/>
          <ac:grpSpMkLst>
            <pc:docMk/>
            <pc:sldMk cId="3770474130" sldId="269"/>
            <ac:grpSpMk id="7" creationId="{8F27075A-BA9B-4DFC-996C-19D50FA3FBF6}"/>
          </ac:grpSpMkLst>
        </pc:grpChg>
        <pc:grpChg chg="add mod">
          <ac:chgData name="nattapong posee" userId="64b02969b30d083b" providerId="LiveId" clId="{C5B2EDA6-509A-4098-8DD2-EFD7EFF12CA8}" dt="2020-09-07T15:15:33.123" v="36"/>
          <ac:grpSpMkLst>
            <pc:docMk/>
            <pc:sldMk cId="3770474130" sldId="269"/>
            <ac:grpSpMk id="11" creationId="{7B71BC93-1F73-4287-8F80-BF2F219738AC}"/>
          </ac:grpSpMkLst>
        </pc:grpChg>
        <pc:picChg chg="mod">
          <ac:chgData name="nattapong posee" userId="64b02969b30d083b" providerId="LiveId" clId="{C5B2EDA6-509A-4098-8DD2-EFD7EFF12CA8}" dt="2020-09-07T15:15:33.123" v="36"/>
          <ac:picMkLst>
            <pc:docMk/>
            <pc:sldMk cId="3770474130" sldId="269"/>
            <ac:picMk id="13" creationId="{0F2F3A93-2641-4AFB-935F-97AE98D6BE69}"/>
          </ac:picMkLst>
        </pc:picChg>
      </pc:sldChg>
      <pc:sldChg chg="modSp add mod">
        <pc:chgData name="nattapong posee" userId="64b02969b30d083b" providerId="LiveId" clId="{C5B2EDA6-509A-4098-8DD2-EFD7EFF12CA8}" dt="2020-09-07T15:14:35.887" v="16" actId="404"/>
        <pc:sldMkLst>
          <pc:docMk/>
          <pc:sldMk cId="99461084" sldId="270"/>
        </pc:sldMkLst>
        <pc:spChg chg="mod">
          <ac:chgData name="nattapong posee" userId="64b02969b30d083b" providerId="LiveId" clId="{C5B2EDA6-509A-4098-8DD2-EFD7EFF12CA8}" dt="2020-09-07T15:11:37.243" v="4" actId="403"/>
          <ac:spMkLst>
            <pc:docMk/>
            <pc:sldMk cId="99461084" sldId="270"/>
            <ac:spMk id="2" creationId="{8F265BE8-66A5-4EE3-ADC5-94094B4F053F}"/>
          </ac:spMkLst>
        </pc:spChg>
        <pc:spChg chg="mod">
          <ac:chgData name="nattapong posee" userId="64b02969b30d083b" providerId="LiveId" clId="{C5B2EDA6-509A-4098-8DD2-EFD7EFF12CA8}" dt="2020-09-07T15:11:31.315" v="2" actId="1076"/>
          <ac:spMkLst>
            <pc:docMk/>
            <pc:sldMk cId="99461084" sldId="270"/>
            <ac:spMk id="6" creationId="{FFD10B67-4616-4690-B995-EE52B2496813}"/>
          </ac:spMkLst>
        </pc:spChg>
        <pc:spChg chg="mod">
          <ac:chgData name="nattapong posee" userId="64b02969b30d083b" providerId="LiveId" clId="{C5B2EDA6-509A-4098-8DD2-EFD7EFF12CA8}" dt="2020-09-07T15:14:35.887" v="16" actId="404"/>
          <ac:spMkLst>
            <pc:docMk/>
            <pc:sldMk cId="99461084" sldId="270"/>
            <ac:spMk id="18" creationId="{C0F9D954-5BE2-437F-BFE7-595710F1DB4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39857-95EA-4266-9505-2584358491B5}" type="doc">
      <dgm:prSet loTypeId="urn:microsoft.com/office/officeart/2005/8/layout/vList6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2DF640F9-9716-47B0-863D-2476EA300EBC}">
      <dgm:prSet phldrT="[Text]"/>
      <dgm:spPr/>
      <dgm:t>
        <a:bodyPr/>
        <a:lstStyle/>
        <a:p>
          <a:r>
            <a:rPr lang="th-TH" b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K BangLi-Ko-Sa-Na" panose="02000000000000000000" pitchFamily="2" charset="0"/>
              <a:cs typeface="BLK BangLi-Ko-Sa-Na" panose="02000000000000000000" pitchFamily="2" charset="0"/>
            </a:rPr>
            <a:t>กิจกรรม</a:t>
          </a:r>
          <a:endParaRPr lang="en-US" b="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LK BangLi-Ko-Sa-Na" panose="02000000000000000000" pitchFamily="2" charset="0"/>
            <a:cs typeface="BLK BangLi-Ko-Sa-Na" panose="02000000000000000000" pitchFamily="2" charset="0"/>
          </a:endParaRPr>
        </a:p>
      </dgm:t>
    </dgm:pt>
    <dgm:pt modelId="{F889D46E-44D3-4D03-8341-708EF36C0BA0}" type="parTrans" cxnId="{1BBFFCFD-68BF-4FF3-9FEC-C7E7EC992C4F}">
      <dgm:prSet/>
      <dgm:spPr/>
      <dgm:t>
        <a:bodyPr/>
        <a:lstStyle/>
        <a:p>
          <a:endParaRPr lang="en-US"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C1AB850B-9964-4FF0-B178-7A3CBEF58D74}" type="sibTrans" cxnId="{1BBFFCFD-68BF-4FF3-9FEC-C7E7EC992C4F}">
      <dgm:prSet/>
      <dgm:spPr/>
      <dgm:t>
        <a:bodyPr/>
        <a:lstStyle/>
        <a:p>
          <a:endParaRPr lang="en-US"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7BB73BD0-8C4E-43B2-A8C3-DE0A8FAC6D49}">
      <dgm:prSet phldrT="[Text]"/>
      <dgm:spPr/>
      <dgm:t>
        <a:bodyPr/>
        <a:lstStyle/>
        <a:p>
          <a:r>
            <a:rPr lang="th-TH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K BangLi-Ko-Sa-Na" panose="02000000000000000000" pitchFamily="2" charset="0"/>
              <a:cs typeface="BLK BangLi-Ko-Sa-Na" panose="02000000000000000000" pitchFamily="2" charset="0"/>
            </a:rPr>
            <a:t>วัตถุประสงค์</a:t>
          </a:r>
          <a:endParaRPr lang="en-US" b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LK BangLi-Ko-Sa-Na" panose="02000000000000000000" pitchFamily="2" charset="0"/>
            <a:cs typeface="BLK BangLi-Ko-Sa-Na" panose="02000000000000000000" pitchFamily="2" charset="0"/>
          </a:endParaRPr>
        </a:p>
      </dgm:t>
    </dgm:pt>
    <dgm:pt modelId="{FAAAE45C-9995-4BB0-83E6-B2A13BE97320}" type="parTrans" cxnId="{568934E5-BABB-4DEA-8494-0BC099824E7A}">
      <dgm:prSet/>
      <dgm:spPr/>
      <dgm:t>
        <a:bodyPr/>
        <a:lstStyle/>
        <a:p>
          <a:endParaRPr lang="en-US"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1ECFE1DA-A633-4275-8350-A6AC9108F29A}" type="sibTrans" cxnId="{568934E5-BABB-4DEA-8494-0BC099824E7A}">
      <dgm:prSet/>
      <dgm:spPr/>
      <dgm:t>
        <a:bodyPr/>
        <a:lstStyle/>
        <a:p>
          <a:endParaRPr lang="en-US"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BD6A6C7D-B9C0-40EC-89A0-2303B6F37116}">
      <dgm:prSet phldrT="[Text]" custT="1"/>
      <dgm:spPr/>
      <dgm:t>
        <a:bodyPr/>
        <a:lstStyle/>
        <a:p>
          <a:pPr algn="thaiDist"/>
          <a:r>
            <a:rPr lang="th-TH" sz="1800" dirty="0">
              <a:solidFill>
                <a:srgbClr val="002060"/>
              </a:solidFill>
              <a:latin typeface="Circular" panose="02000000000000000000" pitchFamily="2" charset="0"/>
              <a:cs typeface="Circular" panose="02000000000000000000" pitchFamily="2" charset="0"/>
            </a:rPr>
            <a:t>เพื่อฟื้นฟูเศรษฐกิจท้องถิ่นและชุมชนผ่านการสร้างงานสร้างรายได้ให้แก่</a:t>
          </a:r>
          <a:r>
            <a:rPr lang="th-TH" sz="18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เกษตรกร แรงงาน และบัณฑิตจบใหม่ กลุ่มแรงงานที่อพยพกลับท้องถิ่นและชุมชน </a:t>
          </a:r>
          <a:r>
            <a:rPr lang="th-TH" sz="1800" dirty="0">
              <a:solidFill>
                <a:srgbClr val="002060"/>
              </a:solidFill>
              <a:latin typeface="Circular" panose="02000000000000000000" pitchFamily="2" charset="0"/>
              <a:cs typeface="Circular" panose="02000000000000000000" pitchFamily="2" charset="0"/>
            </a:rPr>
            <a:t>ที่ได้รับผลกระทบจากสถานการณ์ในช่วงวิกฤตการแพร่</a:t>
          </a:r>
          <a:r>
            <a:rPr lang="th-TH" sz="2000" dirty="0">
              <a:solidFill>
                <a:srgbClr val="002060"/>
              </a:solidFill>
              <a:latin typeface="Circular" panose="02000000000000000000" pitchFamily="2" charset="0"/>
              <a:cs typeface="Circular" panose="02000000000000000000" pitchFamily="2" charset="0"/>
            </a:rPr>
            <a:t>ระบาดของโรคติดเชื้อไวรัสโคโรนา </a:t>
          </a:r>
          <a:r>
            <a:rPr lang="en-US" sz="2000" dirty="0">
              <a:solidFill>
                <a:srgbClr val="002060"/>
              </a:solidFill>
              <a:latin typeface="Circular" panose="02000000000000000000" pitchFamily="2" charset="0"/>
              <a:cs typeface="Circular" panose="02000000000000000000" pitchFamily="2" charset="0"/>
            </a:rPr>
            <a:t>2019</a:t>
          </a:r>
          <a:r>
            <a:rPr lang="th-TH" sz="2000" dirty="0">
              <a:solidFill>
                <a:srgbClr val="002060"/>
              </a:solidFill>
              <a:latin typeface="Circular" panose="02000000000000000000" pitchFamily="2" charset="0"/>
              <a:cs typeface="Circular" panose="02000000000000000000" pitchFamily="2" charset="0"/>
            </a:rPr>
            <a:t> (</a:t>
          </a:r>
          <a:r>
            <a:rPr lang="en-US" sz="2000" dirty="0">
              <a:solidFill>
                <a:srgbClr val="002060"/>
              </a:solidFill>
              <a:latin typeface="Circular" panose="02000000000000000000" pitchFamily="2" charset="0"/>
              <a:cs typeface="Circular" panose="02000000000000000000" pitchFamily="2" charset="0"/>
            </a:rPr>
            <a:t>COVID </a:t>
          </a:r>
          <a:r>
            <a:rPr lang="th-TH" sz="2000" dirty="0">
              <a:solidFill>
                <a:srgbClr val="002060"/>
              </a:solidFill>
              <a:latin typeface="Circular" panose="02000000000000000000" pitchFamily="2" charset="0"/>
              <a:cs typeface="Circular" panose="02000000000000000000" pitchFamily="2" charset="0"/>
            </a:rPr>
            <a:t>- </a:t>
          </a:r>
          <a:r>
            <a:rPr lang="en-US" sz="2000" dirty="0">
              <a:solidFill>
                <a:srgbClr val="002060"/>
              </a:solidFill>
              <a:latin typeface="Circular" panose="02000000000000000000" pitchFamily="2" charset="0"/>
              <a:cs typeface="Circular" panose="02000000000000000000" pitchFamily="2" charset="0"/>
            </a:rPr>
            <a:t>19</a:t>
          </a:r>
          <a:r>
            <a:rPr lang="th-TH" sz="2000" dirty="0">
              <a:solidFill>
                <a:srgbClr val="002060"/>
              </a:solidFill>
              <a:latin typeface="Circular" panose="02000000000000000000" pitchFamily="2" charset="0"/>
              <a:cs typeface="Circular" panose="02000000000000000000" pitchFamily="2" charset="0"/>
            </a:rPr>
            <a:t>)</a:t>
          </a:r>
          <a:endParaRPr lang="en-US" sz="2000" dirty="0">
            <a:solidFill>
              <a:srgbClr val="00206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E901B8E9-C415-409A-8DB9-627683932CB0}" type="parTrans" cxnId="{DBEC156D-A9E6-4F6C-8B9A-8545CADB4780}">
      <dgm:prSet/>
      <dgm:spPr/>
      <dgm:t>
        <a:bodyPr/>
        <a:lstStyle/>
        <a:p>
          <a:endParaRPr lang="en-US"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BC66875A-9AA6-4615-B6AC-2521B699FAA1}" type="sibTrans" cxnId="{DBEC156D-A9E6-4F6C-8B9A-8545CADB4780}">
      <dgm:prSet/>
      <dgm:spPr/>
      <dgm:t>
        <a:bodyPr/>
        <a:lstStyle/>
        <a:p>
          <a:endParaRPr lang="en-US"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7F07699C-4E82-4010-83DE-D24368C1CC31}">
      <dgm:prSet phldrT="[Text]" custT="1"/>
      <dgm:spPr/>
      <dgm:t>
        <a:bodyPr/>
        <a:lstStyle/>
        <a:p>
          <a:pPr algn="thaiDist"/>
          <a:r>
            <a:rPr lang="th-TH" sz="2000" b="1" dirty="0">
              <a:latin typeface="Circular" panose="02000000000000000000" pitchFamily="2" charset="0"/>
              <a:cs typeface="Circular" panose="02000000000000000000" pitchFamily="2" charset="0"/>
            </a:rPr>
            <a:t>กิจกรรมที่ 3</a:t>
          </a:r>
          <a:r>
            <a:rPr lang="th-TH" sz="2000" dirty="0">
              <a:latin typeface="Circular" panose="02000000000000000000" pitchFamily="2" charset="0"/>
              <a:cs typeface="Circular" panose="02000000000000000000" pitchFamily="2" charset="0"/>
            </a:rPr>
            <a:t> สร้างงานสร้างรายได้รายเดือน ให้แก่ เกษตรกร บัณฑิตจบใหม่กลุ่มแรงงานที่อพยพกลับท้องถิ่นและชุมชน         เพื่อฟื้นฟูเศรษฐกิจท้องถิ่นและชุมชน</a:t>
          </a:r>
          <a:endParaRPr lang="en-US" sz="2000" dirty="0"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8980E18C-7D1C-491D-AA5F-CB743A1A6946}" type="sibTrans" cxnId="{84423D69-65DF-44C6-BC03-80D7866B7325}">
      <dgm:prSet/>
      <dgm:spPr/>
      <dgm:t>
        <a:bodyPr/>
        <a:lstStyle/>
        <a:p>
          <a:endParaRPr lang="en-US"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AF52C983-5EAA-4360-BB21-C01300E6D4EC}" type="parTrans" cxnId="{84423D69-65DF-44C6-BC03-80D7866B7325}">
      <dgm:prSet/>
      <dgm:spPr/>
      <dgm:t>
        <a:bodyPr/>
        <a:lstStyle/>
        <a:p>
          <a:endParaRPr lang="en-US"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F9D9B24F-C2FB-4939-A168-81783B7357DF}">
      <dgm:prSet/>
      <dgm:spPr/>
      <dgm:t>
        <a:bodyPr/>
        <a:lstStyle/>
        <a:p>
          <a:r>
            <a:rPr lang="th-TH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K BangLi-Ko-Sa-Na" panose="02000000000000000000" pitchFamily="2" charset="0"/>
              <a:cs typeface="BLK BangLi-Ko-Sa-Na" panose="02000000000000000000" pitchFamily="2" charset="0"/>
            </a:rPr>
            <a:t>อัตราการจ้างงาน</a:t>
          </a:r>
          <a:endParaRPr lang="en-US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LK BangLi-Ko-Sa-Na" panose="02000000000000000000" pitchFamily="2" charset="0"/>
            <a:cs typeface="BLK BangLi-Ko-Sa-Na" panose="02000000000000000000" pitchFamily="2" charset="0"/>
          </a:endParaRPr>
        </a:p>
      </dgm:t>
    </dgm:pt>
    <dgm:pt modelId="{B2581B76-CD3B-44AE-83F1-7CF2A06E0432}" type="parTrans" cxnId="{2B51155E-0362-4B82-AA05-DF564EFA88B4}">
      <dgm:prSet/>
      <dgm:spPr/>
      <dgm:t>
        <a:bodyPr/>
        <a:lstStyle/>
        <a:p>
          <a:endParaRPr lang="en-US"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A50172C1-29FD-48B8-91D3-FE9AE9FB3634}" type="sibTrans" cxnId="{2B51155E-0362-4B82-AA05-DF564EFA88B4}">
      <dgm:prSet/>
      <dgm:spPr/>
      <dgm:t>
        <a:bodyPr/>
        <a:lstStyle/>
        <a:p>
          <a:endParaRPr lang="en-US"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84BAA9BE-9B79-4866-BA88-2E38EBBAAB6E}">
      <dgm:prSet custT="1"/>
      <dgm:spPr/>
      <dgm:t>
        <a:bodyPr/>
        <a:lstStyle/>
        <a:p>
          <a:pPr algn="thaiDist"/>
          <a:r>
            <a:rPr lang="th-TH" sz="2100" dirty="0">
              <a:latin typeface="Circular" panose="02000000000000000000" pitchFamily="2" charset="0"/>
              <a:cs typeface="Circular" panose="02000000000000000000" pitchFamily="2" charset="0"/>
            </a:rPr>
            <a:t>ลูกจ้างเหมาบริการ ปฏิบัติภารกิจตามโครงการพัฒนาพื้นที่ต้นแบบการพัฒนาคุณภาพชีวิตตามหลักทฤษฎีใหม่ ประยุกต์สู่ </a:t>
          </a:r>
          <a:r>
            <a:rPr lang="en-US" sz="2100" dirty="0">
              <a:latin typeface="Circular" panose="02000000000000000000" pitchFamily="2" charset="0"/>
              <a:cs typeface="Circular" panose="02000000000000000000" pitchFamily="2" charset="0"/>
            </a:rPr>
            <a:t>“</a:t>
          </a:r>
          <a:r>
            <a:rPr lang="th-TH" sz="2100" dirty="0">
              <a:latin typeface="Circular" panose="02000000000000000000" pitchFamily="2" charset="0"/>
              <a:cs typeface="Circular" panose="02000000000000000000" pitchFamily="2" charset="0"/>
            </a:rPr>
            <a:t>โคก หนอง นา โมเดล</a:t>
          </a:r>
          <a:r>
            <a:rPr lang="en-US" sz="2100" dirty="0">
              <a:latin typeface="Circular" panose="02000000000000000000" pitchFamily="2" charset="0"/>
              <a:cs typeface="Circular" panose="02000000000000000000" pitchFamily="2" charset="0"/>
            </a:rPr>
            <a:t>”</a:t>
          </a:r>
          <a:r>
            <a:rPr lang="th-TH" sz="2100" dirty="0">
              <a:latin typeface="Circular" panose="02000000000000000000" pitchFamily="2" charset="0"/>
              <a:cs typeface="Circular" panose="02000000000000000000" pitchFamily="2" charset="0"/>
            </a:rPr>
            <a:t> </a:t>
          </a:r>
          <a:r>
            <a:rPr lang="th-TH" sz="21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จำนวน 9,188 อัตรา </a:t>
          </a:r>
          <a:endParaRPr lang="en-US" sz="2100" dirty="0">
            <a:solidFill>
              <a:srgbClr val="FF00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772079F0-981C-4FA5-816C-E5CD2E188DEA}" type="parTrans" cxnId="{B8B6786C-DE8F-4032-BA36-41F9C2972C55}">
      <dgm:prSet/>
      <dgm:spPr/>
      <dgm:t>
        <a:bodyPr/>
        <a:lstStyle/>
        <a:p>
          <a:endParaRPr lang="en-US"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DE5C24BA-4AB5-46E5-99F6-E9FCA7823C2B}" type="sibTrans" cxnId="{B8B6786C-DE8F-4032-BA36-41F9C2972C55}">
      <dgm:prSet/>
      <dgm:spPr/>
      <dgm:t>
        <a:bodyPr/>
        <a:lstStyle/>
        <a:p>
          <a:endParaRPr lang="en-US"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02BCC674-1B67-45D9-B26F-750341E0AA97}" type="pres">
      <dgm:prSet presAssocID="{C6B39857-95EA-4266-9505-2584358491B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C1776360-8430-444B-846D-F7013A29FF56}" type="pres">
      <dgm:prSet presAssocID="{2DF640F9-9716-47B0-863D-2476EA300EBC}" presName="linNode" presStyleCnt="0"/>
      <dgm:spPr/>
    </dgm:pt>
    <dgm:pt modelId="{BEA4ADE0-6F4E-416C-AA32-975AEAED6423}" type="pres">
      <dgm:prSet presAssocID="{2DF640F9-9716-47B0-863D-2476EA300EBC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6E4167C-A9AC-4B13-9228-7C1481723775}" type="pres">
      <dgm:prSet presAssocID="{2DF640F9-9716-47B0-863D-2476EA300EBC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F917FCE-32FC-4714-B027-8F0C9FEDE8C4}" type="pres">
      <dgm:prSet presAssocID="{C1AB850B-9964-4FF0-B178-7A3CBEF58D74}" presName="spacing" presStyleCnt="0"/>
      <dgm:spPr/>
    </dgm:pt>
    <dgm:pt modelId="{98005F4B-6F8B-4E50-8455-A24AE520EA70}" type="pres">
      <dgm:prSet presAssocID="{7BB73BD0-8C4E-43B2-A8C3-DE0A8FAC6D49}" presName="linNode" presStyleCnt="0"/>
      <dgm:spPr/>
    </dgm:pt>
    <dgm:pt modelId="{2611379C-B3A7-438D-B189-62035601E360}" type="pres">
      <dgm:prSet presAssocID="{7BB73BD0-8C4E-43B2-A8C3-DE0A8FAC6D49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997B91-440D-4915-916D-C38FE36AEBFD}" type="pres">
      <dgm:prSet presAssocID="{7BB73BD0-8C4E-43B2-A8C3-DE0A8FAC6D49}" presName="childShp" presStyleLbl="bgAccFollowNode1" presStyleIdx="1" presStyleCnt="3" custScaleY="113474" custLinFactNeighborX="122" custLinFactNeighborY="237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C81CDD-0DC9-4781-A9AA-A95E10C61882}" type="pres">
      <dgm:prSet presAssocID="{1ECFE1DA-A633-4275-8350-A6AC9108F29A}" presName="spacing" presStyleCnt="0"/>
      <dgm:spPr/>
    </dgm:pt>
    <dgm:pt modelId="{9B64A997-DC52-4884-A08D-557E535D9E14}" type="pres">
      <dgm:prSet presAssocID="{F9D9B24F-C2FB-4939-A168-81783B7357DF}" presName="linNode" presStyleCnt="0"/>
      <dgm:spPr/>
    </dgm:pt>
    <dgm:pt modelId="{B3BC1775-EFF3-4BAA-8904-67C26A15E06C}" type="pres">
      <dgm:prSet presAssocID="{F9D9B24F-C2FB-4939-A168-81783B7357DF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293F01F-7A15-4E5F-9FC2-BF22C0248C9B}" type="pres">
      <dgm:prSet presAssocID="{F9D9B24F-C2FB-4939-A168-81783B7357DF}" presName="childShp" presStyleLbl="bgAccFollowNode1" presStyleIdx="2" presStyleCnt="3" custLinFactNeighborY="99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BBFFCFD-68BF-4FF3-9FEC-C7E7EC992C4F}" srcId="{C6B39857-95EA-4266-9505-2584358491B5}" destId="{2DF640F9-9716-47B0-863D-2476EA300EBC}" srcOrd="0" destOrd="0" parTransId="{F889D46E-44D3-4D03-8341-708EF36C0BA0}" sibTransId="{C1AB850B-9964-4FF0-B178-7A3CBEF58D74}"/>
    <dgm:cxn modelId="{EFC91EAC-FA44-4B77-A2AD-47CF4F328D57}" type="presOf" srcId="{84BAA9BE-9B79-4866-BA88-2E38EBBAAB6E}" destId="{6293F01F-7A15-4E5F-9FC2-BF22C0248C9B}" srcOrd="0" destOrd="0" presId="urn:microsoft.com/office/officeart/2005/8/layout/vList6"/>
    <dgm:cxn modelId="{E528094F-98F4-47A2-8FAB-5ED6A26CCB93}" type="presOf" srcId="{7F07699C-4E82-4010-83DE-D24368C1CC31}" destId="{76E4167C-A9AC-4B13-9228-7C1481723775}" srcOrd="0" destOrd="0" presId="urn:microsoft.com/office/officeart/2005/8/layout/vList6"/>
    <dgm:cxn modelId="{D732F146-F977-4834-B40C-FB32F510397C}" type="presOf" srcId="{2DF640F9-9716-47B0-863D-2476EA300EBC}" destId="{BEA4ADE0-6F4E-416C-AA32-975AEAED6423}" srcOrd="0" destOrd="0" presId="urn:microsoft.com/office/officeart/2005/8/layout/vList6"/>
    <dgm:cxn modelId="{0847B439-9591-490A-8C01-1B47131C1260}" type="presOf" srcId="{BD6A6C7D-B9C0-40EC-89A0-2303B6F37116}" destId="{6D997B91-440D-4915-916D-C38FE36AEBFD}" srcOrd="0" destOrd="0" presId="urn:microsoft.com/office/officeart/2005/8/layout/vList6"/>
    <dgm:cxn modelId="{75500756-85C4-4FED-A575-14FAF5388F47}" type="presOf" srcId="{F9D9B24F-C2FB-4939-A168-81783B7357DF}" destId="{B3BC1775-EFF3-4BAA-8904-67C26A15E06C}" srcOrd="0" destOrd="0" presId="urn:microsoft.com/office/officeart/2005/8/layout/vList6"/>
    <dgm:cxn modelId="{B8B6786C-DE8F-4032-BA36-41F9C2972C55}" srcId="{F9D9B24F-C2FB-4939-A168-81783B7357DF}" destId="{84BAA9BE-9B79-4866-BA88-2E38EBBAAB6E}" srcOrd="0" destOrd="0" parTransId="{772079F0-981C-4FA5-816C-E5CD2E188DEA}" sibTransId="{DE5C24BA-4AB5-46E5-99F6-E9FCA7823C2B}"/>
    <dgm:cxn modelId="{2B51155E-0362-4B82-AA05-DF564EFA88B4}" srcId="{C6B39857-95EA-4266-9505-2584358491B5}" destId="{F9D9B24F-C2FB-4939-A168-81783B7357DF}" srcOrd="2" destOrd="0" parTransId="{B2581B76-CD3B-44AE-83F1-7CF2A06E0432}" sibTransId="{A50172C1-29FD-48B8-91D3-FE9AE9FB3634}"/>
    <dgm:cxn modelId="{FED12C81-B77A-42FE-8EA0-03CCA18EC81F}" type="presOf" srcId="{C6B39857-95EA-4266-9505-2584358491B5}" destId="{02BCC674-1B67-45D9-B26F-750341E0AA97}" srcOrd="0" destOrd="0" presId="urn:microsoft.com/office/officeart/2005/8/layout/vList6"/>
    <dgm:cxn modelId="{DBEC156D-A9E6-4F6C-8B9A-8545CADB4780}" srcId="{7BB73BD0-8C4E-43B2-A8C3-DE0A8FAC6D49}" destId="{BD6A6C7D-B9C0-40EC-89A0-2303B6F37116}" srcOrd="0" destOrd="0" parTransId="{E901B8E9-C415-409A-8DB9-627683932CB0}" sibTransId="{BC66875A-9AA6-4615-B6AC-2521B699FAA1}"/>
    <dgm:cxn modelId="{AC0B4F6E-B10D-4B63-8ACC-87F590495342}" type="presOf" srcId="{7BB73BD0-8C4E-43B2-A8C3-DE0A8FAC6D49}" destId="{2611379C-B3A7-438D-B189-62035601E360}" srcOrd="0" destOrd="0" presId="urn:microsoft.com/office/officeart/2005/8/layout/vList6"/>
    <dgm:cxn modelId="{84423D69-65DF-44C6-BC03-80D7866B7325}" srcId="{2DF640F9-9716-47B0-863D-2476EA300EBC}" destId="{7F07699C-4E82-4010-83DE-D24368C1CC31}" srcOrd="0" destOrd="0" parTransId="{AF52C983-5EAA-4360-BB21-C01300E6D4EC}" sibTransId="{8980E18C-7D1C-491D-AA5F-CB743A1A6946}"/>
    <dgm:cxn modelId="{568934E5-BABB-4DEA-8494-0BC099824E7A}" srcId="{C6B39857-95EA-4266-9505-2584358491B5}" destId="{7BB73BD0-8C4E-43B2-A8C3-DE0A8FAC6D49}" srcOrd="1" destOrd="0" parTransId="{FAAAE45C-9995-4BB0-83E6-B2A13BE97320}" sibTransId="{1ECFE1DA-A633-4275-8350-A6AC9108F29A}"/>
    <dgm:cxn modelId="{C4F95F28-7C7B-4E9B-A490-B6D3D7223F2B}" type="presParOf" srcId="{02BCC674-1B67-45D9-B26F-750341E0AA97}" destId="{C1776360-8430-444B-846D-F7013A29FF56}" srcOrd="0" destOrd="0" presId="urn:microsoft.com/office/officeart/2005/8/layout/vList6"/>
    <dgm:cxn modelId="{21CFC8CD-4BA2-40B8-9C37-554B266DA1C1}" type="presParOf" srcId="{C1776360-8430-444B-846D-F7013A29FF56}" destId="{BEA4ADE0-6F4E-416C-AA32-975AEAED6423}" srcOrd="0" destOrd="0" presId="urn:microsoft.com/office/officeart/2005/8/layout/vList6"/>
    <dgm:cxn modelId="{CD442708-FB81-4ABD-83B1-7F2A815CCEC1}" type="presParOf" srcId="{C1776360-8430-444B-846D-F7013A29FF56}" destId="{76E4167C-A9AC-4B13-9228-7C1481723775}" srcOrd="1" destOrd="0" presId="urn:microsoft.com/office/officeart/2005/8/layout/vList6"/>
    <dgm:cxn modelId="{497CEE3F-0AFD-4B4A-914C-45838425D177}" type="presParOf" srcId="{02BCC674-1B67-45D9-B26F-750341E0AA97}" destId="{7F917FCE-32FC-4714-B027-8F0C9FEDE8C4}" srcOrd="1" destOrd="0" presId="urn:microsoft.com/office/officeart/2005/8/layout/vList6"/>
    <dgm:cxn modelId="{9DC6B1A9-3311-4277-B388-278B121F0AFB}" type="presParOf" srcId="{02BCC674-1B67-45D9-B26F-750341E0AA97}" destId="{98005F4B-6F8B-4E50-8455-A24AE520EA70}" srcOrd="2" destOrd="0" presId="urn:microsoft.com/office/officeart/2005/8/layout/vList6"/>
    <dgm:cxn modelId="{35CC19CD-2ADC-4FDE-B5D2-504D851D9952}" type="presParOf" srcId="{98005F4B-6F8B-4E50-8455-A24AE520EA70}" destId="{2611379C-B3A7-438D-B189-62035601E360}" srcOrd="0" destOrd="0" presId="urn:microsoft.com/office/officeart/2005/8/layout/vList6"/>
    <dgm:cxn modelId="{7B52AFCA-E49C-4FEB-9A35-9D731C537BF8}" type="presParOf" srcId="{98005F4B-6F8B-4E50-8455-A24AE520EA70}" destId="{6D997B91-440D-4915-916D-C38FE36AEBFD}" srcOrd="1" destOrd="0" presId="urn:microsoft.com/office/officeart/2005/8/layout/vList6"/>
    <dgm:cxn modelId="{9D313380-27E9-46E1-BEE2-D8734D1F69E3}" type="presParOf" srcId="{02BCC674-1B67-45D9-B26F-750341E0AA97}" destId="{3EC81CDD-0DC9-4781-A9AA-A95E10C61882}" srcOrd="3" destOrd="0" presId="urn:microsoft.com/office/officeart/2005/8/layout/vList6"/>
    <dgm:cxn modelId="{55A67CF2-B1AC-4BC5-AC7A-50A1DF9E717D}" type="presParOf" srcId="{02BCC674-1B67-45D9-B26F-750341E0AA97}" destId="{9B64A997-DC52-4884-A08D-557E535D9E14}" srcOrd="4" destOrd="0" presId="urn:microsoft.com/office/officeart/2005/8/layout/vList6"/>
    <dgm:cxn modelId="{652F4CFC-04B7-4377-BE56-E7A59C4EAE58}" type="presParOf" srcId="{9B64A997-DC52-4884-A08D-557E535D9E14}" destId="{B3BC1775-EFF3-4BAA-8904-67C26A15E06C}" srcOrd="0" destOrd="0" presId="urn:microsoft.com/office/officeart/2005/8/layout/vList6"/>
    <dgm:cxn modelId="{AE64A899-9CD9-4472-BAC8-CB4299C0E8AF}" type="presParOf" srcId="{9B64A997-DC52-4884-A08D-557E535D9E14}" destId="{6293F01F-7A15-4E5F-9FC2-BF22C0248C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0421B8-A72E-4017-A6D5-A0D23838BA98}" type="doc">
      <dgm:prSet loTypeId="urn:microsoft.com/office/officeart/2011/layout/TabList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40B3726-8538-441E-949C-6083DB0EB655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6 </a:t>
          </a:r>
          <a:r>
            <a:rPr lang="th-TH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000" b="1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B2A9708A-C12D-4A2F-BF8D-401F5168EC8F}" type="parTrans" cxnId="{922D6181-1241-4146-8F81-D8FA3831157B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71B77CD0-C83E-4325-95BC-1371C51BC1EB}" type="sibTrans" cxnId="{922D6181-1241-4146-8F81-D8FA3831157B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77ACC04A-4B8E-4473-B0B9-2027B8A27EAB}">
      <dgm:prSet phldrT="[Text]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2</a:t>
          </a:r>
          <a:r>
            <a:rPr lang="en-US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3</a:t>
          </a:r>
          <a:r>
            <a:rPr lang="th-TH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พ.ย. 63 </a:t>
          </a:r>
          <a:endParaRPr lang="en-US" sz="2000" b="1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BA610769-D598-4FD7-859E-B55BB25F811B}" type="parTrans" cxnId="{3F84707E-9F51-46DC-93C6-7E657F758B12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F3429C46-72AF-47E0-A676-7A58F6EFF32D}" type="sibTrans" cxnId="{3F84707E-9F51-46DC-93C6-7E657F758B12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AA35148F-4F0C-4235-B63B-A46BA78D31EF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29 </a:t>
          </a:r>
          <a:r>
            <a:rPr lang="th-TH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000" b="1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93B3D01E-68C7-4054-90CC-CFA5C9A7D4D0}" type="parTrans" cxnId="{23F6450D-F03B-4C38-80E5-96240539D15C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86495617-5312-4F4F-8FBE-205553DE00F9}" type="sibTrans" cxnId="{23F6450D-F03B-4C38-80E5-96240539D15C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09532222-38FA-4344-8217-BE26D6B04916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30 </a:t>
          </a:r>
          <a:r>
            <a:rPr lang="th-TH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000" b="1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E696CBCF-CF12-45C2-A6EE-764BD5676982}" type="parTrans" cxnId="{CC5E1B14-D3B3-43A7-BFDA-030CB6BCBE42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BAAE7DBA-B318-4305-9FE1-9E0B5F529B3B}" type="sibTrans" cxnId="{CC5E1B14-D3B3-43A7-BFDA-030CB6BCBE42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509AE11E-F8ED-4003-9081-0B90FFDE2BE4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 </a:t>
          </a:r>
          <a:r>
            <a:rPr lang="th-TH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ธ</a:t>
          </a:r>
          <a:r>
            <a:rPr lang="en-US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.</a:t>
          </a:r>
          <a:r>
            <a:rPr lang="th-TH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ค</a:t>
          </a:r>
          <a:r>
            <a:rPr lang="en-US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. </a:t>
          </a:r>
          <a:r>
            <a:rPr lang="th-TH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63</a:t>
          </a:r>
          <a:endParaRPr lang="en-US" sz="2000" b="1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8E95D05E-981B-49C7-9D3D-89FE1365D0EB}" type="parTrans" cxnId="{F90235FA-2196-40E9-8102-6258FF4FDAF9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EEB1FE10-0510-4E1A-B319-47F9BD0F2DAA}" type="sibTrans" cxnId="{F90235FA-2196-40E9-8102-6258FF4FDAF9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6A44DBE1-CF6E-4BB4-AAA1-DEAB5C2A76B8}">
      <dgm:prSet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2</a:t>
          </a:r>
          <a:r>
            <a:rPr lang="en-US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5</a:t>
          </a:r>
          <a:r>
            <a:rPr lang="th-TH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- </a:t>
          </a:r>
          <a:r>
            <a:rPr lang="en-US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29 </a:t>
          </a:r>
          <a:r>
            <a:rPr lang="th-TH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000" b="1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B431FD85-0220-4475-9366-13C41D9247D5}" type="parTrans" cxnId="{D5AC4217-D10D-48F7-87C5-BF10E76B8209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952D3E89-7276-40A4-A8A4-7DD5C6FCEBB6}" type="sibTrans" cxnId="{D5AC4217-D10D-48F7-87C5-BF10E76B8209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499D8319-F6C1-490E-9268-C2F15F71568B}">
      <dgm:prSet custT="1"/>
      <dgm:spPr/>
      <dgm:t>
        <a:bodyPr/>
        <a:lstStyle/>
        <a:p>
          <a:r>
            <a:rPr lang="th-TH" sz="20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แจ้งแนวทางการดำเนินงานและประกาศรับสมัคร </a:t>
          </a:r>
          <a:endParaRPr lang="en-US" sz="2000" b="1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2A381C07-2CDE-4978-8FC2-5F1EBCDDEB08}" type="parTrans" cxnId="{B4D4BE0A-8F42-49B9-9AC0-C96535C7958A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D7F60E21-7454-49C8-91D2-594A3A4FEC32}" type="sibTrans" cxnId="{B4D4BE0A-8F42-49B9-9AC0-C96535C7958A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D1EF0614-9642-4098-873C-7D1C0BC40E71}">
      <dgm:prSet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18 พ.ย. . 63</a:t>
          </a:r>
          <a:endParaRPr lang="en-US" sz="2000" b="1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C9040A2E-8848-4401-8C18-1CB4D4B10B1D}" type="parTrans" cxnId="{1C22271C-E84F-47D8-8224-DA1D878827EF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8B1CB423-49A0-4452-9572-5515C8911A9D}" type="sibTrans" cxnId="{1C22271C-E84F-47D8-8224-DA1D878827EF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D36F8EDE-A12A-4B62-9D61-2A70F7755EA9}">
      <dgm:prSet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10 </a:t>
          </a:r>
          <a:r>
            <a:rPr lang="th-TH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000" b="1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8A1DEDF9-A48F-480F-A3AF-8C4053123863}" type="parTrans" cxnId="{77A949F3-1F3B-4A5C-B75E-1E87754B6622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D6BEAE01-85B5-4B6F-84AF-1C849A7ECC8D}" type="sibTrans" cxnId="{77A949F3-1F3B-4A5C-B75E-1E87754B6622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2C9E7996-B3C3-463F-8734-8E552EC5B941}">
      <dgm:prSet custT="1"/>
      <dgm:spPr/>
      <dgm:t>
        <a:bodyPr/>
        <a:lstStyle/>
        <a:p>
          <a:r>
            <a:rPr lang="th-TH" sz="2000" b="1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จังหวัดแต่งตั้งคณะกรรมการดำเนินการคัดเลือก ระดับจังหวัด</a:t>
          </a:r>
          <a:endParaRPr lang="en-US" sz="2000" b="1" dirty="0">
            <a:solidFill>
              <a:srgbClr val="FFFF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582954C2-10C6-40FB-875D-0D53A9C713D8}" type="parTrans" cxnId="{E4E5DB5B-9C7A-4F6B-9C28-C97D4C790838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1A73E703-D26B-4C54-8547-F9F8CA40D0C2}" type="sibTrans" cxnId="{E4E5DB5B-9C7A-4F6B-9C28-C97D4C790838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50ADDA53-6F61-4E90-8AD3-51DA49906982}">
      <dgm:prSet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</a:t>
          </a:r>
          <a:r>
            <a:rPr lang="en-US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</a:t>
          </a:r>
          <a:r>
            <a:rPr lang="th-TH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 – 1</a:t>
          </a:r>
          <a:r>
            <a:rPr lang="en-US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7</a:t>
          </a:r>
          <a:r>
            <a:rPr lang="th-TH" sz="20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พ.ย. . 63</a:t>
          </a:r>
          <a:endParaRPr lang="en-US" sz="2000" b="1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D728FD10-A1C7-43F4-9AE8-B26EFCCAE8CC}" type="parTrans" cxnId="{E23FEA55-BDFE-4D69-B7C9-042BDAE8BB9F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215E4419-4E73-4D59-B9B0-4265A9D0B1D6}" type="sibTrans" cxnId="{E23FEA55-BDFE-4D69-B7C9-042BDAE8BB9F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4CDE162C-8B75-4237-8AE4-FD9A0DC6CC49}">
      <dgm:prSet custT="1"/>
      <dgm:spPr/>
      <dgm:t>
        <a:bodyPr/>
        <a:lstStyle/>
        <a:p>
          <a:r>
            <a:rPr lang="th-TH" sz="18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รับสมัคร ณ สำนักงานพัฒนาชุมชนอำเภอ (575 อำเภอ) แล้วส่งรายชื่อผู้สมัครให้จังหวัด </a:t>
          </a:r>
          <a:endParaRPr lang="en-US" sz="1800" b="1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4E520AF6-A7B2-4624-993F-E2964D8EEE47}" type="parTrans" cxnId="{039A9130-E8A1-49CA-834F-302BE17ADD15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BDC87699-B679-45ED-B8FA-81394890543A}" type="sibTrans" cxnId="{039A9130-E8A1-49CA-834F-302BE17ADD15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E9716D9E-7258-4B5B-8C36-8651BE1A151D}">
      <dgm:prSet custT="1"/>
      <dgm:spPr/>
      <dgm:t>
        <a:bodyPr/>
        <a:lstStyle/>
        <a:p>
          <a:r>
            <a:rPr lang="th-TH" sz="2000" b="1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แต่งตั้งคณะกรรมการสอบสัมภาษณ์ และคณะกรรมการประมวลผลคะแนน</a:t>
          </a:r>
          <a:endParaRPr lang="en-US" sz="2000" b="1" dirty="0">
            <a:solidFill>
              <a:srgbClr val="FFFF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536711F2-51E3-47C5-8186-5E1276602EA1}" type="parTrans" cxnId="{AE63CBAD-7030-4BBE-B0B3-53AEE70943EE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DD1BB6B1-4F77-4DDB-8168-0473ECBF8298}" type="sibTrans" cxnId="{AE63CBAD-7030-4BBE-B0B3-53AEE70943EE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DB8E3673-21CA-465D-BBD3-9CAD09C76504}">
      <dgm:prSet custT="1"/>
      <dgm:spPr/>
      <dgm:t>
        <a:bodyPr/>
        <a:lstStyle/>
        <a:p>
          <a:r>
            <a:rPr lang="th-TH" sz="20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ประกาศรายชื่อผู้สมัคร วัน เวลา สถานที่ ในการสอบสัมภาษณ์</a:t>
          </a:r>
          <a:endParaRPr lang="en-US" sz="2000" b="1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573A79F1-BF3C-4253-A1B8-B6163D957F02}" type="parTrans" cxnId="{1559452C-3460-4CE3-9A1C-AEB48CFFE0DE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7CF7A46F-A761-4462-9FC0-AE474E6A3A62}" type="sibTrans" cxnId="{1559452C-3460-4CE3-9A1C-AEB48CFFE0DE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4EAC088F-282A-4A0F-82D0-3A8FC5CFD2FB}">
      <dgm:prSet custT="1"/>
      <dgm:spPr/>
      <dgm:t>
        <a:bodyPr/>
        <a:lstStyle/>
        <a:p>
          <a:r>
            <a:rPr lang="th-TH" sz="2000" b="1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ประเมินความเหมาะสมกับตำแหน่ง (สอบสัมภาษณ์)</a:t>
          </a:r>
          <a:endParaRPr lang="en-US" sz="2000" b="1" dirty="0">
            <a:solidFill>
              <a:srgbClr val="FFFF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8E03B822-68D5-49CC-935A-692BA368B01B}" type="parTrans" cxnId="{9EB9EC9D-DFCB-4B76-B70A-F983C4C6F68D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03B37641-C597-480D-85D3-E2D06719CA83}" type="sibTrans" cxnId="{9EB9EC9D-DFCB-4B76-B70A-F983C4C6F68D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310909C6-17A1-44C8-8BCA-E65989A885BF}">
      <dgm:prSet custT="1"/>
      <dgm:spPr/>
      <dgm:t>
        <a:bodyPr/>
        <a:lstStyle/>
        <a:p>
          <a:r>
            <a:rPr lang="th-TH" sz="20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คณะกรรมการสอบสัมภาษณ์ ส่งผลคะแนนให้คณะกรรมการคัดเลือกระดับจังหวัด</a:t>
          </a:r>
          <a:endParaRPr lang="en-US" sz="2000" b="1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67D976BD-1291-4D1A-9151-A9B539A58932}" type="parTrans" cxnId="{D04C9F35-EEAD-49A3-85B4-220A66352D53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B3BB251B-5FF9-4A48-A2FE-EDEF480E03C1}" type="sibTrans" cxnId="{D04C9F35-EEAD-49A3-85B4-220A66352D53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AFB12ED1-36A9-4CC2-AC05-7D174F0A6A20}">
      <dgm:prSet custT="1"/>
      <dgm:spPr/>
      <dgm:t>
        <a:bodyPr/>
        <a:lstStyle/>
        <a:p>
          <a:r>
            <a:rPr lang="th-TH" sz="2000" b="1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จังหวัดประกาศขึ้นบัญชีผู้ผ่านการคัดเลือก และแจ้งผลให้กรมการพัฒนาชุมชนทราบ</a:t>
          </a:r>
          <a:endParaRPr lang="en-US" sz="2000" b="1" dirty="0">
            <a:solidFill>
              <a:srgbClr val="FFFF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968EC7CE-658F-46B8-AD15-1A3190DCA8D3}" type="parTrans" cxnId="{E8D4AE94-7379-4217-B93C-3D6B1791F76C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66B1D7B0-DB05-439B-8301-7479B91680AF}" type="sibTrans" cxnId="{E8D4AE94-7379-4217-B93C-3D6B1791F76C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EFADCAC3-1EC7-49FD-BCF0-738C2477CD8E}">
      <dgm:prSet custT="1"/>
      <dgm:spPr/>
      <dgm:t>
        <a:bodyPr/>
        <a:lstStyle/>
        <a:p>
          <a:r>
            <a:rPr lang="th-TH" sz="20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ทำสัญญาจ้างผู้ได้รับการคัดเลือก</a:t>
          </a:r>
          <a:endParaRPr lang="en-US" sz="2000" b="1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FA98F07F-35D5-4EB9-B05F-F2D4E82837B9}" type="parTrans" cxnId="{F8F216F2-9E14-4B2A-93C3-8A5FE58D0E82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047F44A8-55CA-4B7C-9E86-A9CE3D91FC21}" type="sibTrans" cxnId="{F8F216F2-9E14-4B2A-93C3-8A5FE58D0E82}">
      <dgm:prSet/>
      <dgm:spPr/>
      <dgm:t>
        <a:bodyPr/>
        <a:lstStyle/>
        <a:p>
          <a:endParaRPr lang="en-US" sz="20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623CD773-C190-4076-994E-4C66F203AD9A}" type="pres">
      <dgm:prSet presAssocID="{010421B8-A72E-4017-A6D5-A0D23838BA9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E2674D79-EE14-4FC3-B16F-B9958109812D}" type="pres">
      <dgm:prSet presAssocID="{B40B3726-8538-441E-949C-6083DB0EB655}" presName="composite" presStyleCnt="0"/>
      <dgm:spPr/>
    </dgm:pt>
    <dgm:pt modelId="{FACDAD8A-8908-498C-9CA2-1CEE027F0FFE}" type="pres">
      <dgm:prSet presAssocID="{B40B3726-8538-441E-949C-6083DB0EB655}" presName="FirstChild" presStyleLbl="revTx" presStyleIdx="0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7D5966D-2DF8-4955-9766-8716E0789504}" type="pres">
      <dgm:prSet presAssocID="{B40B3726-8538-441E-949C-6083DB0EB655}" presName="Parent" presStyleLbl="alignNode1" presStyleIdx="0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728A52-0234-4C2D-9202-B5A160530682}" type="pres">
      <dgm:prSet presAssocID="{B40B3726-8538-441E-949C-6083DB0EB655}" presName="Accent" presStyleLbl="parChTrans1D1" presStyleIdx="0" presStyleCnt="9"/>
      <dgm:spPr/>
    </dgm:pt>
    <dgm:pt modelId="{A262C92B-75DA-4496-972C-1753C4486760}" type="pres">
      <dgm:prSet presAssocID="{71B77CD0-C83E-4325-95BC-1371C51BC1EB}" presName="sibTrans" presStyleCnt="0"/>
      <dgm:spPr/>
    </dgm:pt>
    <dgm:pt modelId="{8E70B33D-7ABE-4EF8-B3B1-F9F8C1E9F477}" type="pres">
      <dgm:prSet presAssocID="{D36F8EDE-A12A-4B62-9D61-2A70F7755EA9}" presName="composite" presStyleCnt="0"/>
      <dgm:spPr/>
    </dgm:pt>
    <dgm:pt modelId="{F6AEAA75-A569-43C5-BD26-C2437155DFFF}" type="pres">
      <dgm:prSet presAssocID="{D36F8EDE-A12A-4B62-9D61-2A70F7755EA9}" presName="FirstChild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1A69C0-66A2-4AC6-8A22-CDE1AA350547}" type="pres">
      <dgm:prSet presAssocID="{D36F8EDE-A12A-4B62-9D61-2A70F7755EA9}" presName="Parent" presStyleLbl="alignNode1" presStyleIdx="1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2C77945-1124-4560-B251-B5CE5441F940}" type="pres">
      <dgm:prSet presAssocID="{D36F8EDE-A12A-4B62-9D61-2A70F7755EA9}" presName="Accent" presStyleLbl="parChTrans1D1" presStyleIdx="1" presStyleCnt="9"/>
      <dgm:spPr/>
    </dgm:pt>
    <dgm:pt modelId="{968C3C09-D167-419B-8076-FAAE46F37F97}" type="pres">
      <dgm:prSet presAssocID="{D6BEAE01-85B5-4B6F-84AF-1C849A7ECC8D}" presName="sibTrans" presStyleCnt="0"/>
      <dgm:spPr/>
    </dgm:pt>
    <dgm:pt modelId="{C456555D-6E58-453E-8871-9A2A221ECDE4}" type="pres">
      <dgm:prSet presAssocID="{50ADDA53-6F61-4E90-8AD3-51DA49906982}" presName="composite" presStyleCnt="0"/>
      <dgm:spPr/>
    </dgm:pt>
    <dgm:pt modelId="{6F6BBC60-9E68-4D7F-85F0-29856CDDA146}" type="pres">
      <dgm:prSet presAssocID="{50ADDA53-6F61-4E90-8AD3-51DA49906982}" presName="FirstChild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40C13BF-5CB5-4769-AAA5-9A1F38404EBF}" type="pres">
      <dgm:prSet presAssocID="{50ADDA53-6F61-4E90-8AD3-51DA49906982}" presName="Parent" presStyleLbl="alignNode1" presStyleIdx="2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17CE8F2-8CAA-4C4B-AD10-FC58BB1797B6}" type="pres">
      <dgm:prSet presAssocID="{50ADDA53-6F61-4E90-8AD3-51DA49906982}" presName="Accent" presStyleLbl="parChTrans1D1" presStyleIdx="2" presStyleCnt="9"/>
      <dgm:spPr/>
    </dgm:pt>
    <dgm:pt modelId="{3BBEF41E-D31C-4F7B-830D-B7F40A130327}" type="pres">
      <dgm:prSet presAssocID="{215E4419-4E73-4D59-B9B0-4265A9D0B1D6}" presName="sibTrans" presStyleCnt="0"/>
      <dgm:spPr/>
    </dgm:pt>
    <dgm:pt modelId="{6B0D1944-AB9C-44A6-A58A-E3185088A67D}" type="pres">
      <dgm:prSet presAssocID="{D1EF0614-9642-4098-873C-7D1C0BC40E71}" presName="composite" presStyleCnt="0"/>
      <dgm:spPr/>
    </dgm:pt>
    <dgm:pt modelId="{1E02323C-D130-415B-916A-9631CEEEFE3D}" type="pres">
      <dgm:prSet presAssocID="{D1EF0614-9642-4098-873C-7D1C0BC40E71}" presName="First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B981CC1-AED7-446A-A10A-554BCF5134A3}" type="pres">
      <dgm:prSet presAssocID="{D1EF0614-9642-4098-873C-7D1C0BC40E71}" presName="Parent" presStyleLbl="alignNode1" presStyleIdx="3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4966244-1188-4FEE-BACE-A962775B7526}" type="pres">
      <dgm:prSet presAssocID="{D1EF0614-9642-4098-873C-7D1C0BC40E71}" presName="Accent" presStyleLbl="parChTrans1D1" presStyleIdx="3" presStyleCnt="9"/>
      <dgm:spPr/>
    </dgm:pt>
    <dgm:pt modelId="{A6CA62C4-261F-4784-B8D2-A57877A04F54}" type="pres">
      <dgm:prSet presAssocID="{8B1CB423-49A0-4452-9572-5515C8911A9D}" presName="sibTrans" presStyleCnt="0"/>
      <dgm:spPr/>
    </dgm:pt>
    <dgm:pt modelId="{51101ED3-7B2B-40E3-A866-337F80B1FDC8}" type="pres">
      <dgm:prSet presAssocID="{77ACC04A-4B8E-4473-B0B9-2027B8A27EAB}" presName="composite" presStyleCnt="0"/>
      <dgm:spPr/>
    </dgm:pt>
    <dgm:pt modelId="{94D498F7-3B5D-43E4-B1F7-D1467425CF77}" type="pres">
      <dgm:prSet presAssocID="{77ACC04A-4B8E-4473-B0B9-2027B8A27EAB}" presName="FirstChild" presStyleLbl="revTx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3278E21-5BCD-4CF6-A1D3-4B07B8969FD4}" type="pres">
      <dgm:prSet presAssocID="{77ACC04A-4B8E-4473-B0B9-2027B8A27EAB}" presName="Parent" presStyleLbl="alignNode1" presStyleIdx="4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71A467C-1A51-4FE6-862B-02A0CD5EB824}" type="pres">
      <dgm:prSet presAssocID="{77ACC04A-4B8E-4473-B0B9-2027B8A27EAB}" presName="Accent" presStyleLbl="parChTrans1D1" presStyleIdx="4" presStyleCnt="9"/>
      <dgm:spPr/>
    </dgm:pt>
    <dgm:pt modelId="{B40F24B3-E683-4E02-B3B2-1B324EB40F86}" type="pres">
      <dgm:prSet presAssocID="{F3429C46-72AF-47E0-A676-7A58F6EFF32D}" presName="sibTrans" presStyleCnt="0"/>
      <dgm:spPr/>
    </dgm:pt>
    <dgm:pt modelId="{57662876-6FD1-412C-983C-1073DE48F1DB}" type="pres">
      <dgm:prSet presAssocID="{6A44DBE1-CF6E-4BB4-AAA1-DEAB5C2A76B8}" presName="composite" presStyleCnt="0"/>
      <dgm:spPr/>
    </dgm:pt>
    <dgm:pt modelId="{756527FA-D4EE-43F6-876C-D1B94FE86063}" type="pres">
      <dgm:prSet presAssocID="{6A44DBE1-CF6E-4BB4-AAA1-DEAB5C2A76B8}" presName="FirstChild" presStyleLbl="revTx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242E8F1-1960-4469-B42E-73C333EE9943}" type="pres">
      <dgm:prSet presAssocID="{6A44DBE1-CF6E-4BB4-AAA1-DEAB5C2A76B8}" presName="Parent" presStyleLbl="alignNode1" presStyleIdx="5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F6D705-748F-4738-AE4C-B7599A108C4C}" type="pres">
      <dgm:prSet presAssocID="{6A44DBE1-CF6E-4BB4-AAA1-DEAB5C2A76B8}" presName="Accent" presStyleLbl="parChTrans1D1" presStyleIdx="5" presStyleCnt="9"/>
      <dgm:spPr/>
    </dgm:pt>
    <dgm:pt modelId="{E905B29F-DA6F-43D4-8E80-46EBBA2F5925}" type="pres">
      <dgm:prSet presAssocID="{952D3E89-7276-40A4-A8A4-7DD5C6FCEBB6}" presName="sibTrans" presStyleCnt="0"/>
      <dgm:spPr/>
    </dgm:pt>
    <dgm:pt modelId="{BA213491-DDC9-4CC0-90F1-F4BA6A97A533}" type="pres">
      <dgm:prSet presAssocID="{AA35148F-4F0C-4235-B63B-A46BA78D31EF}" presName="composite" presStyleCnt="0"/>
      <dgm:spPr/>
    </dgm:pt>
    <dgm:pt modelId="{0F855ED6-AAC3-4D7C-B93A-3EEB6198E002}" type="pres">
      <dgm:prSet presAssocID="{AA35148F-4F0C-4235-B63B-A46BA78D31EF}" presName="FirstChild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A55FD3-7854-4065-8BA2-1BDCCA58D3AC}" type="pres">
      <dgm:prSet presAssocID="{AA35148F-4F0C-4235-B63B-A46BA78D31EF}" presName="Parent" presStyleLbl="alignNode1" presStyleIdx="6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3DB8DDC-8C3A-4D37-9D91-23620568E3E9}" type="pres">
      <dgm:prSet presAssocID="{AA35148F-4F0C-4235-B63B-A46BA78D31EF}" presName="Accent" presStyleLbl="parChTrans1D1" presStyleIdx="6" presStyleCnt="9"/>
      <dgm:spPr/>
    </dgm:pt>
    <dgm:pt modelId="{2E2787CA-C962-47B0-A782-0340B0F72E79}" type="pres">
      <dgm:prSet presAssocID="{86495617-5312-4F4F-8FBE-205553DE00F9}" presName="sibTrans" presStyleCnt="0"/>
      <dgm:spPr/>
    </dgm:pt>
    <dgm:pt modelId="{A1F2E1EE-AA74-4C6B-8292-62D5F5BC966B}" type="pres">
      <dgm:prSet presAssocID="{09532222-38FA-4344-8217-BE26D6B04916}" presName="composite" presStyleCnt="0"/>
      <dgm:spPr/>
    </dgm:pt>
    <dgm:pt modelId="{954E885D-1472-4414-B01B-2AB5C94E8BD0}" type="pres">
      <dgm:prSet presAssocID="{09532222-38FA-4344-8217-BE26D6B04916}" presName="First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8599EE5-FF47-4622-A4A7-681406D4B751}" type="pres">
      <dgm:prSet presAssocID="{09532222-38FA-4344-8217-BE26D6B04916}" presName="Parent" presStyleLbl="alignNode1" presStyleIdx="7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9A57EEE-4F69-46BE-9F2D-3CC0ED034CB7}" type="pres">
      <dgm:prSet presAssocID="{09532222-38FA-4344-8217-BE26D6B04916}" presName="Accent" presStyleLbl="parChTrans1D1" presStyleIdx="7" presStyleCnt="9"/>
      <dgm:spPr/>
    </dgm:pt>
    <dgm:pt modelId="{D3582EB0-8D8A-4085-A7E8-F7AD05D01EA9}" type="pres">
      <dgm:prSet presAssocID="{BAAE7DBA-B318-4305-9FE1-9E0B5F529B3B}" presName="sibTrans" presStyleCnt="0"/>
      <dgm:spPr/>
    </dgm:pt>
    <dgm:pt modelId="{961E087E-2966-4876-BF13-CAEE734EFC1B}" type="pres">
      <dgm:prSet presAssocID="{509AE11E-F8ED-4003-9081-0B90FFDE2BE4}" presName="composite" presStyleCnt="0"/>
      <dgm:spPr/>
    </dgm:pt>
    <dgm:pt modelId="{2FC1C61F-CECB-41DC-AADB-8BD0E018C93D}" type="pres">
      <dgm:prSet presAssocID="{509AE11E-F8ED-4003-9081-0B90FFDE2BE4}" presName="FirstChild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AC85B8-1122-4561-81E5-4365E9D09972}" type="pres">
      <dgm:prSet presAssocID="{509AE11E-F8ED-4003-9081-0B90FFDE2BE4}" presName="Parent" presStyleLbl="alignNode1" presStyleIdx="8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57CB887-FC5F-4A72-A8FF-61BF2BCD3D79}" type="pres">
      <dgm:prSet presAssocID="{509AE11E-F8ED-4003-9081-0B90FFDE2BE4}" presName="Accent" presStyleLbl="parChTrans1D1" presStyleIdx="8" presStyleCnt="9"/>
      <dgm:spPr/>
    </dgm:pt>
  </dgm:ptLst>
  <dgm:cxnLst>
    <dgm:cxn modelId="{9EB9EC9D-DFCB-4B76-B70A-F983C4C6F68D}" srcId="{6A44DBE1-CF6E-4BB4-AAA1-DEAB5C2A76B8}" destId="{4EAC088F-282A-4A0F-82D0-3A8FC5CFD2FB}" srcOrd="0" destOrd="0" parTransId="{8E03B822-68D5-49CC-935A-692BA368B01B}" sibTransId="{03B37641-C597-480D-85D3-E2D06719CA83}"/>
    <dgm:cxn modelId="{1559452C-3460-4CE3-9A1C-AEB48CFFE0DE}" srcId="{77ACC04A-4B8E-4473-B0B9-2027B8A27EAB}" destId="{DB8E3673-21CA-465D-BBD3-9CAD09C76504}" srcOrd="0" destOrd="0" parTransId="{573A79F1-BF3C-4253-A1B8-B6163D957F02}" sibTransId="{7CF7A46F-A761-4462-9FC0-AE474E6A3A62}"/>
    <dgm:cxn modelId="{53AD1DB8-CCCB-4EB1-8F98-80B49AE1B00F}" type="presOf" srcId="{E9716D9E-7258-4B5B-8C36-8651BE1A151D}" destId="{1E02323C-D130-415B-916A-9631CEEEFE3D}" srcOrd="0" destOrd="0" presId="urn:microsoft.com/office/officeart/2011/layout/TabList"/>
    <dgm:cxn modelId="{1C22271C-E84F-47D8-8224-DA1D878827EF}" srcId="{010421B8-A72E-4017-A6D5-A0D23838BA98}" destId="{D1EF0614-9642-4098-873C-7D1C0BC40E71}" srcOrd="3" destOrd="0" parTransId="{C9040A2E-8848-4401-8C18-1CB4D4B10B1D}" sibTransId="{8B1CB423-49A0-4452-9572-5515C8911A9D}"/>
    <dgm:cxn modelId="{CC5E1B14-D3B3-43A7-BFDA-030CB6BCBE42}" srcId="{010421B8-A72E-4017-A6D5-A0D23838BA98}" destId="{09532222-38FA-4344-8217-BE26D6B04916}" srcOrd="7" destOrd="0" parTransId="{E696CBCF-CF12-45C2-A6EE-764BD5676982}" sibTransId="{BAAE7DBA-B318-4305-9FE1-9E0B5F529B3B}"/>
    <dgm:cxn modelId="{E23FEA55-BDFE-4D69-B7C9-042BDAE8BB9F}" srcId="{010421B8-A72E-4017-A6D5-A0D23838BA98}" destId="{50ADDA53-6F61-4E90-8AD3-51DA49906982}" srcOrd="2" destOrd="0" parTransId="{D728FD10-A1C7-43F4-9AE8-B26EFCCAE8CC}" sibTransId="{215E4419-4E73-4D59-B9B0-4265A9D0B1D6}"/>
    <dgm:cxn modelId="{E7955A32-0997-4166-807A-B70669E5BEC9}" type="presOf" srcId="{010421B8-A72E-4017-A6D5-A0D23838BA98}" destId="{623CD773-C190-4076-994E-4C66F203AD9A}" srcOrd="0" destOrd="0" presId="urn:microsoft.com/office/officeart/2011/layout/TabList"/>
    <dgm:cxn modelId="{7203AE47-85FC-414C-A8CE-5E95F893AB4F}" type="presOf" srcId="{4CDE162C-8B75-4237-8AE4-FD9A0DC6CC49}" destId="{6F6BBC60-9E68-4D7F-85F0-29856CDDA146}" srcOrd="0" destOrd="0" presId="urn:microsoft.com/office/officeart/2011/layout/TabList"/>
    <dgm:cxn modelId="{F8F216F2-9E14-4B2A-93C3-8A5FE58D0E82}" srcId="{509AE11E-F8ED-4003-9081-0B90FFDE2BE4}" destId="{EFADCAC3-1EC7-49FD-BCF0-738C2477CD8E}" srcOrd="0" destOrd="0" parTransId="{FA98F07F-35D5-4EB9-B05F-F2D4E82837B9}" sibTransId="{047F44A8-55CA-4B7C-9E86-A9CE3D91FC21}"/>
    <dgm:cxn modelId="{658F5AF2-1C2E-4E66-80CE-3B1EEA72690A}" type="presOf" srcId="{509AE11E-F8ED-4003-9081-0B90FFDE2BE4}" destId="{1CAC85B8-1122-4561-81E5-4365E9D09972}" srcOrd="0" destOrd="0" presId="urn:microsoft.com/office/officeart/2011/layout/TabList"/>
    <dgm:cxn modelId="{6D3FAFCE-D5FD-4E25-9471-979E95E49F3A}" type="presOf" srcId="{AFB12ED1-36A9-4CC2-AC05-7D174F0A6A20}" destId="{954E885D-1472-4414-B01B-2AB5C94E8BD0}" srcOrd="0" destOrd="0" presId="urn:microsoft.com/office/officeart/2011/layout/TabList"/>
    <dgm:cxn modelId="{D04C9F35-EEAD-49A3-85B4-220A66352D53}" srcId="{AA35148F-4F0C-4235-B63B-A46BA78D31EF}" destId="{310909C6-17A1-44C8-8BCA-E65989A885BF}" srcOrd="0" destOrd="0" parTransId="{67D976BD-1291-4D1A-9151-A9B539A58932}" sibTransId="{B3BB251B-5FF9-4A48-A2FE-EDEF480E03C1}"/>
    <dgm:cxn modelId="{E8D4AE94-7379-4217-B93C-3D6B1791F76C}" srcId="{09532222-38FA-4344-8217-BE26D6B04916}" destId="{AFB12ED1-36A9-4CC2-AC05-7D174F0A6A20}" srcOrd="0" destOrd="0" parTransId="{968EC7CE-658F-46B8-AD15-1A3190DCA8D3}" sibTransId="{66B1D7B0-DB05-439B-8301-7479B91680AF}"/>
    <dgm:cxn modelId="{D5AC4217-D10D-48F7-87C5-BF10E76B8209}" srcId="{010421B8-A72E-4017-A6D5-A0D23838BA98}" destId="{6A44DBE1-CF6E-4BB4-AAA1-DEAB5C2A76B8}" srcOrd="5" destOrd="0" parTransId="{B431FD85-0220-4475-9366-13C41D9247D5}" sibTransId="{952D3E89-7276-40A4-A8A4-7DD5C6FCEBB6}"/>
    <dgm:cxn modelId="{87F766F4-DB64-4ED6-9972-9B7D62B8780A}" type="presOf" srcId="{B40B3726-8538-441E-949C-6083DB0EB655}" destId="{C7D5966D-2DF8-4955-9766-8716E0789504}" srcOrd="0" destOrd="0" presId="urn:microsoft.com/office/officeart/2011/layout/TabList"/>
    <dgm:cxn modelId="{F324013C-17B9-47BB-B12A-2DCC9844C926}" type="presOf" srcId="{50ADDA53-6F61-4E90-8AD3-51DA49906982}" destId="{B40C13BF-5CB5-4769-AAA5-9A1F38404EBF}" srcOrd="0" destOrd="0" presId="urn:microsoft.com/office/officeart/2011/layout/TabList"/>
    <dgm:cxn modelId="{BDEAAFCE-9C8A-4685-A05F-14CFA2EE5463}" type="presOf" srcId="{D36F8EDE-A12A-4B62-9D61-2A70F7755EA9}" destId="{9B1A69C0-66A2-4AC6-8A22-CDE1AA350547}" srcOrd="0" destOrd="0" presId="urn:microsoft.com/office/officeart/2011/layout/TabList"/>
    <dgm:cxn modelId="{1FC6054F-34AA-401B-9E85-156D71520494}" type="presOf" srcId="{4EAC088F-282A-4A0F-82D0-3A8FC5CFD2FB}" destId="{756527FA-D4EE-43F6-876C-D1B94FE86063}" srcOrd="0" destOrd="0" presId="urn:microsoft.com/office/officeart/2011/layout/TabList"/>
    <dgm:cxn modelId="{8F1F7D0B-43BA-43DC-B5CF-8EF5FFA1B642}" type="presOf" srcId="{6A44DBE1-CF6E-4BB4-AAA1-DEAB5C2A76B8}" destId="{0242E8F1-1960-4469-B42E-73C333EE9943}" srcOrd="0" destOrd="0" presId="urn:microsoft.com/office/officeart/2011/layout/TabList"/>
    <dgm:cxn modelId="{235D82C4-668A-4A57-B7A2-3AADF069E6DA}" type="presOf" srcId="{310909C6-17A1-44C8-8BCA-E65989A885BF}" destId="{0F855ED6-AAC3-4D7C-B93A-3EEB6198E002}" srcOrd="0" destOrd="0" presId="urn:microsoft.com/office/officeart/2011/layout/TabList"/>
    <dgm:cxn modelId="{3F84707E-9F51-46DC-93C6-7E657F758B12}" srcId="{010421B8-A72E-4017-A6D5-A0D23838BA98}" destId="{77ACC04A-4B8E-4473-B0B9-2027B8A27EAB}" srcOrd="4" destOrd="0" parTransId="{BA610769-D598-4FD7-859E-B55BB25F811B}" sibTransId="{F3429C46-72AF-47E0-A676-7A58F6EFF32D}"/>
    <dgm:cxn modelId="{AE63CBAD-7030-4BBE-B0B3-53AEE70943EE}" srcId="{D1EF0614-9642-4098-873C-7D1C0BC40E71}" destId="{E9716D9E-7258-4B5B-8C36-8651BE1A151D}" srcOrd="0" destOrd="0" parTransId="{536711F2-51E3-47C5-8186-5E1276602EA1}" sibTransId="{DD1BB6B1-4F77-4DDB-8168-0473ECBF8298}"/>
    <dgm:cxn modelId="{5D80598C-0C4F-49C1-88F7-2CCEDA8EF68F}" type="presOf" srcId="{DB8E3673-21CA-465D-BBD3-9CAD09C76504}" destId="{94D498F7-3B5D-43E4-B1F7-D1467425CF77}" srcOrd="0" destOrd="0" presId="urn:microsoft.com/office/officeart/2011/layout/TabList"/>
    <dgm:cxn modelId="{EBB805B1-0BD7-4AEF-93BE-668A106F11E6}" type="presOf" srcId="{D1EF0614-9642-4098-873C-7D1C0BC40E71}" destId="{4B981CC1-AED7-446A-A10A-554BCF5134A3}" srcOrd="0" destOrd="0" presId="urn:microsoft.com/office/officeart/2011/layout/TabList"/>
    <dgm:cxn modelId="{039A9130-E8A1-49CA-834F-302BE17ADD15}" srcId="{50ADDA53-6F61-4E90-8AD3-51DA49906982}" destId="{4CDE162C-8B75-4237-8AE4-FD9A0DC6CC49}" srcOrd="0" destOrd="0" parTransId="{4E520AF6-A7B2-4624-993F-E2964D8EEE47}" sibTransId="{BDC87699-B679-45ED-B8FA-81394890543A}"/>
    <dgm:cxn modelId="{23F6450D-F03B-4C38-80E5-96240539D15C}" srcId="{010421B8-A72E-4017-A6D5-A0D23838BA98}" destId="{AA35148F-4F0C-4235-B63B-A46BA78D31EF}" srcOrd="6" destOrd="0" parTransId="{93B3D01E-68C7-4054-90CC-CFA5C9A7D4D0}" sibTransId="{86495617-5312-4F4F-8FBE-205553DE00F9}"/>
    <dgm:cxn modelId="{B4D4BE0A-8F42-49B9-9AC0-C96535C7958A}" srcId="{B40B3726-8538-441E-949C-6083DB0EB655}" destId="{499D8319-F6C1-490E-9268-C2F15F71568B}" srcOrd="0" destOrd="0" parTransId="{2A381C07-2CDE-4978-8FC2-5F1EBCDDEB08}" sibTransId="{D7F60E21-7454-49C8-91D2-594A3A4FEC32}"/>
    <dgm:cxn modelId="{922D6181-1241-4146-8F81-D8FA3831157B}" srcId="{010421B8-A72E-4017-A6D5-A0D23838BA98}" destId="{B40B3726-8538-441E-949C-6083DB0EB655}" srcOrd="0" destOrd="0" parTransId="{B2A9708A-C12D-4A2F-BF8D-401F5168EC8F}" sibTransId="{71B77CD0-C83E-4325-95BC-1371C51BC1EB}"/>
    <dgm:cxn modelId="{56F3C1A9-6D02-4910-A48C-EC0525F4EBB0}" type="presOf" srcId="{AA35148F-4F0C-4235-B63B-A46BA78D31EF}" destId="{D5A55FD3-7854-4065-8BA2-1BDCCA58D3AC}" srcOrd="0" destOrd="0" presId="urn:microsoft.com/office/officeart/2011/layout/TabList"/>
    <dgm:cxn modelId="{417FB2F7-6AED-46FC-BD67-AD23B8719189}" type="presOf" srcId="{77ACC04A-4B8E-4473-B0B9-2027B8A27EAB}" destId="{B3278E21-5BCD-4CF6-A1D3-4B07B8969FD4}" srcOrd="0" destOrd="0" presId="urn:microsoft.com/office/officeart/2011/layout/TabList"/>
    <dgm:cxn modelId="{11EEE8BE-BAA3-455A-85A3-BE22F0324BB6}" type="presOf" srcId="{499D8319-F6C1-490E-9268-C2F15F71568B}" destId="{FACDAD8A-8908-498C-9CA2-1CEE027F0FFE}" srcOrd="0" destOrd="0" presId="urn:microsoft.com/office/officeart/2011/layout/TabList"/>
    <dgm:cxn modelId="{52BFF041-823F-49A1-A497-D22B0F182DD0}" type="presOf" srcId="{09532222-38FA-4344-8217-BE26D6B04916}" destId="{C8599EE5-FF47-4622-A4A7-681406D4B751}" srcOrd="0" destOrd="0" presId="urn:microsoft.com/office/officeart/2011/layout/TabList"/>
    <dgm:cxn modelId="{77A949F3-1F3B-4A5C-B75E-1E87754B6622}" srcId="{010421B8-A72E-4017-A6D5-A0D23838BA98}" destId="{D36F8EDE-A12A-4B62-9D61-2A70F7755EA9}" srcOrd="1" destOrd="0" parTransId="{8A1DEDF9-A48F-480F-A3AF-8C4053123863}" sibTransId="{D6BEAE01-85B5-4B6F-84AF-1C849A7ECC8D}"/>
    <dgm:cxn modelId="{E4E5DB5B-9C7A-4F6B-9C28-C97D4C790838}" srcId="{D36F8EDE-A12A-4B62-9D61-2A70F7755EA9}" destId="{2C9E7996-B3C3-463F-8734-8E552EC5B941}" srcOrd="0" destOrd="0" parTransId="{582954C2-10C6-40FB-875D-0D53A9C713D8}" sibTransId="{1A73E703-D26B-4C54-8547-F9F8CA40D0C2}"/>
    <dgm:cxn modelId="{49F14724-E72C-41BE-8E8A-2AD5EE387C33}" type="presOf" srcId="{2C9E7996-B3C3-463F-8734-8E552EC5B941}" destId="{F6AEAA75-A569-43C5-BD26-C2437155DFFF}" srcOrd="0" destOrd="0" presId="urn:microsoft.com/office/officeart/2011/layout/TabList"/>
    <dgm:cxn modelId="{E713E322-DCC8-4AB5-8A5E-E15CDB022826}" type="presOf" srcId="{EFADCAC3-1EC7-49FD-BCF0-738C2477CD8E}" destId="{2FC1C61F-CECB-41DC-AADB-8BD0E018C93D}" srcOrd="0" destOrd="0" presId="urn:microsoft.com/office/officeart/2011/layout/TabList"/>
    <dgm:cxn modelId="{F90235FA-2196-40E9-8102-6258FF4FDAF9}" srcId="{010421B8-A72E-4017-A6D5-A0D23838BA98}" destId="{509AE11E-F8ED-4003-9081-0B90FFDE2BE4}" srcOrd="8" destOrd="0" parTransId="{8E95D05E-981B-49C7-9D3D-89FE1365D0EB}" sibTransId="{EEB1FE10-0510-4E1A-B319-47F9BD0F2DAA}"/>
    <dgm:cxn modelId="{16118E0E-3A05-45A3-9A50-EC5B05360498}" type="presParOf" srcId="{623CD773-C190-4076-994E-4C66F203AD9A}" destId="{E2674D79-EE14-4FC3-B16F-B9958109812D}" srcOrd="0" destOrd="0" presId="urn:microsoft.com/office/officeart/2011/layout/TabList"/>
    <dgm:cxn modelId="{AC94F45F-6265-4C7B-9D3B-54D8479C733A}" type="presParOf" srcId="{E2674D79-EE14-4FC3-B16F-B9958109812D}" destId="{FACDAD8A-8908-498C-9CA2-1CEE027F0FFE}" srcOrd="0" destOrd="0" presId="urn:microsoft.com/office/officeart/2011/layout/TabList"/>
    <dgm:cxn modelId="{90D6C8C9-0F30-4219-9C99-9D44EBAF8AE2}" type="presParOf" srcId="{E2674D79-EE14-4FC3-B16F-B9958109812D}" destId="{C7D5966D-2DF8-4955-9766-8716E0789504}" srcOrd="1" destOrd="0" presId="urn:microsoft.com/office/officeart/2011/layout/TabList"/>
    <dgm:cxn modelId="{02C2DA90-4868-4ED3-A07C-27D3674BBFD3}" type="presParOf" srcId="{E2674D79-EE14-4FC3-B16F-B9958109812D}" destId="{AE728A52-0234-4C2D-9202-B5A160530682}" srcOrd="2" destOrd="0" presId="urn:microsoft.com/office/officeart/2011/layout/TabList"/>
    <dgm:cxn modelId="{80B4958E-9F1E-49F7-85C1-1D2B96D256FA}" type="presParOf" srcId="{623CD773-C190-4076-994E-4C66F203AD9A}" destId="{A262C92B-75DA-4496-972C-1753C4486760}" srcOrd="1" destOrd="0" presId="urn:microsoft.com/office/officeart/2011/layout/TabList"/>
    <dgm:cxn modelId="{A72423B2-3181-4454-8288-E66C461442B8}" type="presParOf" srcId="{623CD773-C190-4076-994E-4C66F203AD9A}" destId="{8E70B33D-7ABE-4EF8-B3B1-F9F8C1E9F477}" srcOrd="2" destOrd="0" presId="urn:microsoft.com/office/officeart/2011/layout/TabList"/>
    <dgm:cxn modelId="{4F6C3788-C6F2-4AFA-B689-1C54EDE36158}" type="presParOf" srcId="{8E70B33D-7ABE-4EF8-B3B1-F9F8C1E9F477}" destId="{F6AEAA75-A569-43C5-BD26-C2437155DFFF}" srcOrd="0" destOrd="0" presId="urn:microsoft.com/office/officeart/2011/layout/TabList"/>
    <dgm:cxn modelId="{711E0D39-9E1E-481D-9B27-AAEAEBA248A6}" type="presParOf" srcId="{8E70B33D-7ABE-4EF8-B3B1-F9F8C1E9F477}" destId="{9B1A69C0-66A2-4AC6-8A22-CDE1AA350547}" srcOrd="1" destOrd="0" presId="urn:microsoft.com/office/officeart/2011/layout/TabList"/>
    <dgm:cxn modelId="{8A03E861-113E-4F1E-920F-97E9BD27B535}" type="presParOf" srcId="{8E70B33D-7ABE-4EF8-B3B1-F9F8C1E9F477}" destId="{F2C77945-1124-4560-B251-B5CE5441F940}" srcOrd="2" destOrd="0" presId="urn:microsoft.com/office/officeart/2011/layout/TabList"/>
    <dgm:cxn modelId="{FCD7706A-C0CE-40AF-BD90-2AE768A77181}" type="presParOf" srcId="{623CD773-C190-4076-994E-4C66F203AD9A}" destId="{968C3C09-D167-419B-8076-FAAE46F37F97}" srcOrd="3" destOrd="0" presId="urn:microsoft.com/office/officeart/2011/layout/TabList"/>
    <dgm:cxn modelId="{F54E8C1F-B792-4CF3-9280-7D68FC3666A1}" type="presParOf" srcId="{623CD773-C190-4076-994E-4C66F203AD9A}" destId="{C456555D-6E58-453E-8871-9A2A221ECDE4}" srcOrd="4" destOrd="0" presId="urn:microsoft.com/office/officeart/2011/layout/TabList"/>
    <dgm:cxn modelId="{6FA9BB9A-584F-4D2B-BC1E-2CA41AE7009D}" type="presParOf" srcId="{C456555D-6E58-453E-8871-9A2A221ECDE4}" destId="{6F6BBC60-9E68-4D7F-85F0-29856CDDA146}" srcOrd="0" destOrd="0" presId="urn:microsoft.com/office/officeart/2011/layout/TabList"/>
    <dgm:cxn modelId="{F6661F04-8F18-4E81-AF2F-DDEC11260DD7}" type="presParOf" srcId="{C456555D-6E58-453E-8871-9A2A221ECDE4}" destId="{B40C13BF-5CB5-4769-AAA5-9A1F38404EBF}" srcOrd="1" destOrd="0" presId="urn:microsoft.com/office/officeart/2011/layout/TabList"/>
    <dgm:cxn modelId="{1D3668C6-5570-4F3D-AEAE-3E767408B9BC}" type="presParOf" srcId="{C456555D-6E58-453E-8871-9A2A221ECDE4}" destId="{C17CE8F2-8CAA-4C4B-AD10-FC58BB1797B6}" srcOrd="2" destOrd="0" presId="urn:microsoft.com/office/officeart/2011/layout/TabList"/>
    <dgm:cxn modelId="{B6A49B63-6658-4CD8-9E51-F1E5A44A9378}" type="presParOf" srcId="{623CD773-C190-4076-994E-4C66F203AD9A}" destId="{3BBEF41E-D31C-4F7B-830D-B7F40A130327}" srcOrd="5" destOrd="0" presId="urn:microsoft.com/office/officeart/2011/layout/TabList"/>
    <dgm:cxn modelId="{CD5B348E-297A-4EB9-AB7E-433D38449AE3}" type="presParOf" srcId="{623CD773-C190-4076-994E-4C66F203AD9A}" destId="{6B0D1944-AB9C-44A6-A58A-E3185088A67D}" srcOrd="6" destOrd="0" presId="urn:microsoft.com/office/officeart/2011/layout/TabList"/>
    <dgm:cxn modelId="{D425D945-488D-49BB-83BB-87C5D96114CE}" type="presParOf" srcId="{6B0D1944-AB9C-44A6-A58A-E3185088A67D}" destId="{1E02323C-D130-415B-916A-9631CEEEFE3D}" srcOrd="0" destOrd="0" presId="urn:microsoft.com/office/officeart/2011/layout/TabList"/>
    <dgm:cxn modelId="{9A96F2D8-A8BF-4D7E-9E12-2667DA60B60D}" type="presParOf" srcId="{6B0D1944-AB9C-44A6-A58A-E3185088A67D}" destId="{4B981CC1-AED7-446A-A10A-554BCF5134A3}" srcOrd="1" destOrd="0" presId="urn:microsoft.com/office/officeart/2011/layout/TabList"/>
    <dgm:cxn modelId="{29E1E447-C105-493F-A307-11353D77C817}" type="presParOf" srcId="{6B0D1944-AB9C-44A6-A58A-E3185088A67D}" destId="{B4966244-1188-4FEE-BACE-A962775B7526}" srcOrd="2" destOrd="0" presId="urn:microsoft.com/office/officeart/2011/layout/TabList"/>
    <dgm:cxn modelId="{5F4F17F2-7195-4280-A8BC-00C6C4A0F42F}" type="presParOf" srcId="{623CD773-C190-4076-994E-4C66F203AD9A}" destId="{A6CA62C4-261F-4784-B8D2-A57877A04F54}" srcOrd="7" destOrd="0" presId="urn:microsoft.com/office/officeart/2011/layout/TabList"/>
    <dgm:cxn modelId="{92482095-CB22-4B81-AD9A-3290BDA7DDD9}" type="presParOf" srcId="{623CD773-C190-4076-994E-4C66F203AD9A}" destId="{51101ED3-7B2B-40E3-A866-337F80B1FDC8}" srcOrd="8" destOrd="0" presId="urn:microsoft.com/office/officeart/2011/layout/TabList"/>
    <dgm:cxn modelId="{3F416408-C7DA-4683-83F8-761B9424C248}" type="presParOf" srcId="{51101ED3-7B2B-40E3-A866-337F80B1FDC8}" destId="{94D498F7-3B5D-43E4-B1F7-D1467425CF77}" srcOrd="0" destOrd="0" presId="urn:microsoft.com/office/officeart/2011/layout/TabList"/>
    <dgm:cxn modelId="{C3E2758D-00ED-43B1-A807-E471A7167F14}" type="presParOf" srcId="{51101ED3-7B2B-40E3-A866-337F80B1FDC8}" destId="{B3278E21-5BCD-4CF6-A1D3-4B07B8969FD4}" srcOrd="1" destOrd="0" presId="urn:microsoft.com/office/officeart/2011/layout/TabList"/>
    <dgm:cxn modelId="{3B456903-882F-4DF3-B677-AC33FD51667C}" type="presParOf" srcId="{51101ED3-7B2B-40E3-A866-337F80B1FDC8}" destId="{671A467C-1A51-4FE6-862B-02A0CD5EB824}" srcOrd="2" destOrd="0" presId="urn:microsoft.com/office/officeart/2011/layout/TabList"/>
    <dgm:cxn modelId="{D14E6C14-8DB0-4766-BF70-E2B610331A5E}" type="presParOf" srcId="{623CD773-C190-4076-994E-4C66F203AD9A}" destId="{B40F24B3-E683-4E02-B3B2-1B324EB40F86}" srcOrd="9" destOrd="0" presId="urn:microsoft.com/office/officeart/2011/layout/TabList"/>
    <dgm:cxn modelId="{7DE17E8B-E20E-4C21-B8B6-E62419AF2F3B}" type="presParOf" srcId="{623CD773-C190-4076-994E-4C66F203AD9A}" destId="{57662876-6FD1-412C-983C-1073DE48F1DB}" srcOrd="10" destOrd="0" presId="urn:microsoft.com/office/officeart/2011/layout/TabList"/>
    <dgm:cxn modelId="{2EAB5BDF-F4E3-488E-8731-A1DC678A5D4F}" type="presParOf" srcId="{57662876-6FD1-412C-983C-1073DE48F1DB}" destId="{756527FA-D4EE-43F6-876C-D1B94FE86063}" srcOrd="0" destOrd="0" presId="urn:microsoft.com/office/officeart/2011/layout/TabList"/>
    <dgm:cxn modelId="{5F885718-5DC9-4EF8-97E0-0CA32FD04AB1}" type="presParOf" srcId="{57662876-6FD1-412C-983C-1073DE48F1DB}" destId="{0242E8F1-1960-4469-B42E-73C333EE9943}" srcOrd="1" destOrd="0" presId="urn:microsoft.com/office/officeart/2011/layout/TabList"/>
    <dgm:cxn modelId="{2E2AC377-2FD4-4A0B-9AD2-39A3C1D0E31F}" type="presParOf" srcId="{57662876-6FD1-412C-983C-1073DE48F1DB}" destId="{EBF6D705-748F-4738-AE4C-B7599A108C4C}" srcOrd="2" destOrd="0" presId="urn:microsoft.com/office/officeart/2011/layout/TabList"/>
    <dgm:cxn modelId="{0AD2DD84-8421-4F07-A6B9-F158BFAE4DED}" type="presParOf" srcId="{623CD773-C190-4076-994E-4C66F203AD9A}" destId="{E905B29F-DA6F-43D4-8E80-46EBBA2F5925}" srcOrd="11" destOrd="0" presId="urn:microsoft.com/office/officeart/2011/layout/TabList"/>
    <dgm:cxn modelId="{37E75CB9-2E38-4AFF-96EF-B5FA6030D69F}" type="presParOf" srcId="{623CD773-C190-4076-994E-4C66F203AD9A}" destId="{BA213491-DDC9-4CC0-90F1-F4BA6A97A533}" srcOrd="12" destOrd="0" presId="urn:microsoft.com/office/officeart/2011/layout/TabList"/>
    <dgm:cxn modelId="{48DCBD79-BB69-43C6-9A94-FA61A84E2897}" type="presParOf" srcId="{BA213491-DDC9-4CC0-90F1-F4BA6A97A533}" destId="{0F855ED6-AAC3-4D7C-B93A-3EEB6198E002}" srcOrd="0" destOrd="0" presId="urn:microsoft.com/office/officeart/2011/layout/TabList"/>
    <dgm:cxn modelId="{620F1233-146D-4E02-ABDF-C43FE85B92E4}" type="presParOf" srcId="{BA213491-DDC9-4CC0-90F1-F4BA6A97A533}" destId="{D5A55FD3-7854-4065-8BA2-1BDCCA58D3AC}" srcOrd="1" destOrd="0" presId="urn:microsoft.com/office/officeart/2011/layout/TabList"/>
    <dgm:cxn modelId="{DB01965B-A35C-4507-B182-1CDA797B4C9F}" type="presParOf" srcId="{BA213491-DDC9-4CC0-90F1-F4BA6A97A533}" destId="{93DB8DDC-8C3A-4D37-9D91-23620568E3E9}" srcOrd="2" destOrd="0" presId="urn:microsoft.com/office/officeart/2011/layout/TabList"/>
    <dgm:cxn modelId="{31A6FDD0-BE97-4385-BD45-FF29E41EEEE2}" type="presParOf" srcId="{623CD773-C190-4076-994E-4C66F203AD9A}" destId="{2E2787CA-C962-47B0-A782-0340B0F72E79}" srcOrd="13" destOrd="0" presId="urn:microsoft.com/office/officeart/2011/layout/TabList"/>
    <dgm:cxn modelId="{159CFD79-1DD8-468B-8F98-A43D2E7A7B3D}" type="presParOf" srcId="{623CD773-C190-4076-994E-4C66F203AD9A}" destId="{A1F2E1EE-AA74-4C6B-8292-62D5F5BC966B}" srcOrd="14" destOrd="0" presId="urn:microsoft.com/office/officeart/2011/layout/TabList"/>
    <dgm:cxn modelId="{23F69D4E-F6FC-4DDF-AA56-CD2AA5AB78EB}" type="presParOf" srcId="{A1F2E1EE-AA74-4C6B-8292-62D5F5BC966B}" destId="{954E885D-1472-4414-B01B-2AB5C94E8BD0}" srcOrd="0" destOrd="0" presId="urn:microsoft.com/office/officeart/2011/layout/TabList"/>
    <dgm:cxn modelId="{F03773F5-55A1-475C-B9BF-DEF6F5F50F7C}" type="presParOf" srcId="{A1F2E1EE-AA74-4C6B-8292-62D5F5BC966B}" destId="{C8599EE5-FF47-4622-A4A7-681406D4B751}" srcOrd="1" destOrd="0" presId="urn:microsoft.com/office/officeart/2011/layout/TabList"/>
    <dgm:cxn modelId="{14DFDF49-F93E-4BDB-AB0E-D04CEFC4CAC8}" type="presParOf" srcId="{A1F2E1EE-AA74-4C6B-8292-62D5F5BC966B}" destId="{D9A57EEE-4F69-46BE-9F2D-3CC0ED034CB7}" srcOrd="2" destOrd="0" presId="urn:microsoft.com/office/officeart/2011/layout/TabList"/>
    <dgm:cxn modelId="{2E7D9274-A0B4-4275-87E0-5704A6F2063C}" type="presParOf" srcId="{623CD773-C190-4076-994E-4C66F203AD9A}" destId="{D3582EB0-8D8A-4085-A7E8-F7AD05D01EA9}" srcOrd="15" destOrd="0" presId="urn:microsoft.com/office/officeart/2011/layout/TabList"/>
    <dgm:cxn modelId="{88E4B4F9-9DCE-4ED6-8FAB-41FF2564AA85}" type="presParOf" srcId="{623CD773-C190-4076-994E-4C66F203AD9A}" destId="{961E087E-2966-4876-BF13-CAEE734EFC1B}" srcOrd="16" destOrd="0" presId="urn:microsoft.com/office/officeart/2011/layout/TabList"/>
    <dgm:cxn modelId="{2F75CA6A-3DBB-4CDE-9274-82A9B2E5E7B0}" type="presParOf" srcId="{961E087E-2966-4876-BF13-CAEE734EFC1B}" destId="{2FC1C61F-CECB-41DC-AADB-8BD0E018C93D}" srcOrd="0" destOrd="0" presId="urn:microsoft.com/office/officeart/2011/layout/TabList"/>
    <dgm:cxn modelId="{C6D7C40E-6E42-4FF4-A4A3-741B0B43E392}" type="presParOf" srcId="{961E087E-2966-4876-BF13-CAEE734EFC1B}" destId="{1CAC85B8-1122-4561-81E5-4365E9D09972}" srcOrd="1" destOrd="0" presId="urn:microsoft.com/office/officeart/2011/layout/TabList"/>
    <dgm:cxn modelId="{627BE413-717F-4CE8-9367-DC88E19E0596}" type="presParOf" srcId="{961E087E-2966-4876-BF13-CAEE734EFC1B}" destId="{F57CB887-FC5F-4A72-A8FF-61BF2BCD3D79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0421B8-A72E-4017-A6D5-A0D23838BA98}" type="doc">
      <dgm:prSet loTypeId="urn:microsoft.com/office/officeart/2011/layout/TabList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40B3726-8538-441E-949C-6083DB0EB655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6 </a:t>
          </a:r>
          <a:r>
            <a:rPr lang="th-TH" sz="32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</a:t>
          </a:r>
          <a:r>
            <a:rPr lang="th-TH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63</a:t>
          </a:r>
          <a:endParaRPr lang="en-US" sz="3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B2A9708A-C12D-4A2F-BF8D-401F5168EC8F}" type="parTrans" cxnId="{922D6181-1241-4146-8F81-D8FA3831157B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71B77CD0-C83E-4325-95BC-1371C51BC1EB}" type="sibTrans" cxnId="{922D6181-1241-4146-8F81-D8FA3831157B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509AE11E-F8ED-4003-9081-0B90FFDE2BE4}">
      <dgm:prSet phldrT="[Text]"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ก่อน</a:t>
          </a:r>
        </a:p>
        <a:p>
          <a:r>
            <a: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30 </a:t>
          </a:r>
          <a:r>
            <a:rPr lang="th-TH" sz="28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</a:t>
          </a:r>
          <a:r>
            <a: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63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8E95D05E-981B-49C7-9D3D-89FE1365D0EB}" type="parTrans" cxnId="{F90235FA-2196-40E9-8102-6258FF4FDAF9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EEB1FE10-0510-4E1A-B319-47F9BD0F2DAA}" type="sibTrans" cxnId="{F90235FA-2196-40E9-8102-6258FF4FDAF9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499D8319-F6C1-490E-9268-C2F15F71568B}">
      <dgm:prSet custT="1"/>
      <dgm:spPr/>
      <dgm:t>
        <a:bodyPr/>
        <a:lstStyle/>
        <a:p>
          <a:r>
            <a:rPr lang="th-TH" sz="28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แจ้งแนวทางการดำเนินงานและประกาศรับสมัคร </a:t>
          </a:r>
        </a:p>
        <a:p>
          <a:endParaRPr lang="en-US" sz="2800" b="1" dirty="0">
            <a:solidFill>
              <a:schemeClr val="accent3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2A381C07-2CDE-4978-8FC2-5F1EBCDDEB08}" type="parTrans" cxnId="{B4D4BE0A-8F42-49B9-9AC0-C96535C7958A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D7F60E21-7454-49C8-91D2-594A3A4FEC32}" type="sibTrans" cxnId="{B4D4BE0A-8F42-49B9-9AC0-C96535C7958A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50ADDA53-6F61-4E90-8AD3-51DA49906982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11-17 </a:t>
          </a:r>
          <a:r>
            <a:rPr lang="th-TH" sz="28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</a:t>
          </a:r>
          <a:r>
            <a: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63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D728FD10-A1C7-43F4-9AE8-B26EFCCAE8CC}" type="parTrans" cxnId="{E23FEA55-BDFE-4D69-B7C9-042BDAE8BB9F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215E4419-4E73-4D59-B9B0-4265A9D0B1D6}" type="sibTrans" cxnId="{E23FEA55-BDFE-4D69-B7C9-042BDAE8BB9F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EFADCAC3-1EC7-49FD-BCF0-738C2477CD8E}">
      <dgm:prSet custT="1"/>
      <dgm:spPr/>
      <dgm:t>
        <a:bodyPr/>
        <a:lstStyle/>
        <a:p>
          <a:r>
            <a:rPr lang="th-TH" sz="2800" b="1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กรมฯ จะจัดส่งแบบข้อตกลงการจ้าง </a:t>
          </a:r>
        </a:p>
        <a:p>
          <a:r>
            <a:rPr lang="th-TH" sz="2800" b="1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และแนวทางการดำเนินงานให้จังหวัดอีกครั้ง</a:t>
          </a:r>
        </a:p>
        <a:p>
          <a:endParaRPr lang="en-US" sz="100" b="1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FA98F07F-35D5-4EB9-B05F-F2D4E82837B9}" type="parTrans" cxnId="{F8F216F2-9E14-4B2A-93C3-8A5FE58D0E82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047F44A8-55CA-4B7C-9E86-A9CE3D91FC21}" type="sibTrans" cxnId="{F8F216F2-9E14-4B2A-93C3-8A5FE58D0E82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F587398F-EA7B-444F-8E63-87854B3CE976}">
      <dgm:prSet custT="1"/>
      <dgm:spPr/>
      <dgm:t>
        <a:bodyPr/>
        <a:lstStyle/>
        <a:p>
          <a:endParaRPr lang="th-TH" sz="2800" b="1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  <a:p>
          <a:r>
            <a:rPr lang="th-TH" sz="2800" b="1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รวบรวมจำนวนผู้สมัครตามที่จังหวัด สรุปเสนอรายงานเสนอผู้บริหาร รายวัน</a:t>
          </a:r>
        </a:p>
        <a:p>
          <a:endParaRPr lang="en-US" sz="1600" b="1" dirty="0">
            <a:solidFill>
              <a:srgbClr val="FFFF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3A215E4E-49FF-4F97-9E75-67A81C26791A}" type="parTrans" cxnId="{0FC284A3-7904-45EF-B186-1F89661093AB}">
      <dgm:prSet/>
      <dgm:spPr/>
      <dgm:t>
        <a:bodyPr/>
        <a:lstStyle/>
        <a:p>
          <a:endParaRPr lang="en-US" sz="2800"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CE66BA67-40F9-4D0E-BE13-24EBBE7A8E5F}" type="sibTrans" cxnId="{0FC284A3-7904-45EF-B186-1F89661093AB}">
      <dgm:prSet/>
      <dgm:spPr/>
      <dgm:t>
        <a:bodyPr/>
        <a:lstStyle/>
        <a:p>
          <a:endParaRPr lang="en-US" sz="2800"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623CD773-C190-4076-994E-4C66F203AD9A}" type="pres">
      <dgm:prSet presAssocID="{010421B8-A72E-4017-A6D5-A0D23838BA9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E2674D79-EE14-4FC3-B16F-B9958109812D}" type="pres">
      <dgm:prSet presAssocID="{B40B3726-8538-441E-949C-6083DB0EB655}" presName="composite" presStyleCnt="0"/>
      <dgm:spPr/>
    </dgm:pt>
    <dgm:pt modelId="{FACDAD8A-8908-498C-9CA2-1CEE027F0FFE}" type="pres">
      <dgm:prSet presAssocID="{B40B3726-8538-441E-949C-6083DB0EB655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7D5966D-2DF8-4955-9766-8716E0789504}" type="pres">
      <dgm:prSet presAssocID="{B40B3726-8538-441E-949C-6083DB0EB655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728A52-0234-4C2D-9202-B5A160530682}" type="pres">
      <dgm:prSet presAssocID="{B40B3726-8538-441E-949C-6083DB0EB655}" presName="Accent" presStyleLbl="parChTrans1D1" presStyleIdx="0" presStyleCnt="3"/>
      <dgm:spPr/>
    </dgm:pt>
    <dgm:pt modelId="{A262C92B-75DA-4496-972C-1753C4486760}" type="pres">
      <dgm:prSet presAssocID="{71B77CD0-C83E-4325-95BC-1371C51BC1EB}" presName="sibTrans" presStyleCnt="0"/>
      <dgm:spPr/>
    </dgm:pt>
    <dgm:pt modelId="{C456555D-6E58-453E-8871-9A2A221ECDE4}" type="pres">
      <dgm:prSet presAssocID="{50ADDA53-6F61-4E90-8AD3-51DA49906982}" presName="composite" presStyleCnt="0"/>
      <dgm:spPr/>
    </dgm:pt>
    <dgm:pt modelId="{6F6BBC60-9E68-4D7F-85F0-29856CDDA146}" type="pres">
      <dgm:prSet presAssocID="{50ADDA53-6F61-4E90-8AD3-51DA49906982}" presName="FirstChild" presStyleLbl="revTx" presStyleIdx="1" presStyleCnt="3" custLinFactNeighborX="214" custLinFactNeighborY="11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40C13BF-5CB5-4769-AAA5-9A1F38404EBF}" type="pres">
      <dgm:prSet presAssocID="{50ADDA53-6F61-4E90-8AD3-51DA49906982}" presName="Parent" presStyleLbl="alignNode1" presStyleIdx="1" presStyleCnt="3" custLinFactNeighborX="-2999" custLinFactNeighborY="78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17CE8F2-8CAA-4C4B-AD10-FC58BB1797B6}" type="pres">
      <dgm:prSet presAssocID="{50ADDA53-6F61-4E90-8AD3-51DA49906982}" presName="Accent" presStyleLbl="parChTrans1D1" presStyleIdx="1" presStyleCnt="3"/>
      <dgm:spPr/>
    </dgm:pt>
    <dgm:pt modelId="{3BBEF41E-D31C-4F7B-830D-B7F40A130327}" type="pres">
      <dgm:prSet presAssocID="{215E4419-4E73-4D59-B9B0-4265A9D0B1D6}" presName="sibTrans" presStyleCnt="0"/>
      <dgm:spPr/>
    </dgm:pt>
    <dgm:pt modelId="{961E087E-2966-4876-BF13-CAEE734EFC1B}" type="pres">
      <dgm:prSet presAssocID="{509AE11E-F8ED-4003-9081-0B90FFDE2BE4}" presName="composite" presStyleCnt="0"/>
      <dgm:spPr/>
    </dgm:pt>
    <dgm:pt modelId="{2FC1C61F-CECB-41DC-AADB-8BD0E018C93D}" type="pres">
      <dgm:prSet presAssocID="{509AE11E-F8ED-4003-9081-0B90FFDE2BE4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AC85B8-1122-4561-81E5-4365E9D09972}" type="pres">
      <dgm:prSet presAssocID="{509AE11E-F8ED-4003-9081-0B90FFDE2BE4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57CB887-FC5F-4A72-A8FF-61BF2BCD3D79}" type="pres">
      <dgm:prSet presAssocID="{509AE11E-F8ED-4003-9081-0B90FFDE2BE4}" presName="Accent" presStyleLbl="parChTrans1D1" presStyleIdx="2" presStyleCnt="3"/>
      <dgm:spPr/>
    </dgm:pt>
  </dgm:ptLst>
  <dgm:cxnLst>
    <dgm:cxn modelId="{87F766F4-DB64-4ED6-9972-9B7D62B8780A}" type="presOf" srcId="{B40B3726-8538-441E-949C-6083DB0EB655}" destId="{C7D5966D-2DF8-4955-9766-8716E0789504}" srcOrd="0" destOrd="0" presId="urn:microsoft.com/office/officeart/2011/layout/TabList"/>
    <dgm:cxn modelId="{F324013C-17B9-47BB-B12A-2DCC9844C926}" type="presOf" srcId="{50ADDA53-6F61-4E90-8AD3-51DA49906982}" destId="{B40C13BF-5CB5-4769-AAA5-9A1F38404EBF}" srcOrd="0" destOrd="0" presId="urn:microsoft.com/office/officeart/2011/layout/TabList"/>
    <dgm:cxn modelId="{E23FEA55-BDFE-4D69-B7C9-042BDAE8BB9F}" srcId="{010421B8-A72E-4017-A6D5-A0D23838BA98}" destId="{50ADDA53-6F61-4E90-8AD3-51DA49906982}" srcOrd="1" destOrd="0" parTransId="{D728FD10-A1C7-43F4-9AE8-B26EFCCAE8CC}" sibTransId="{215E4419-4E73-4D59-B9B0-4265A9D0B1D6}"/>
    <dgm:cxn modelId="{F8F216F2-9E14-4B2A-93C3-8A5FE58D0E82}" srcId="{509AE11E-F8ED-4003-9081-0B90FFDE2BE4}" destId="{EFADCAC3-1EC7-49FD-BCF0-738C2477CD8E}" srcOrd="0" destOrd="0" parTransId="{FA98F07F-35D5-4EB9-B05F-F2D4E82837B9}" sibTransId="{047F44A8-55CA-4B7C-9E86-A9CE3D91FC21}"/>
    <dgm:cxn modelId="{922D6181-1241-4146-8F81-D8FA3831157B}" srcId="{010421B8-A72E-4017-A6D5-A0D23838BA98}" destId="{B40B3726-8538-441E-949C-6083DB0EB655}" srcOrd="0" destOrd="0" parTransId="{B2A9708A-C12D-4A2F-BF8D-401F5168EC8F}" sibTransId="{71B77CD0-C83E-4325-95BC-1371C51BC1EB}"/>
    <dgm:cxn modelId="{E7955A32-0997-4166-807A-B70669E5BEC9}" type="presOf" srcId="{010421B8-A72E-4017-A6D5-A0D23838BA98}" destId="{623CD773-C190-4076-994E-4C66F203AD9A}" srcOrd="0" destOrd="0" presId="urn:microsoft.com/office/officeart/2011/layout/TabList"/>
    <dgm:cxn modelId="{B4D4BE0A-8F42-49B9-9AC0-C96535C7958A}" srcId="{B40B3726-8538-441E-949C-6083DB0EB655}" destId="{499D8319-F6C1-490E-9268-C2F15F71568B}" srcOrd="0" destOrd="0" parTransId="{2A381C07-2CDE-4978-8FC2-5F1EBCDDEB08}" sibTransId="{D7F60E21-7454-49C8-91D2-594A3A4FEC32}"/>
    <dgm:cxn modelId="{E3D22448-9C84-4515-8524-17C9D1EDF9FD}" type="presOf" srcId="{F587398F-EA7B-444F-8E63-87854B3CE976}" destId="{6F6BBC60-9E68-4D7F-85F0-29856CDDA146}" srcOrd="0" destOrd="0" presId="urn:microsoft.com/office/officeart/2011/layout/TabList"/>
    <dgm:cxn modelId="{11EEE8BE-BAA3-455A-85A3-BE22F0324BB6}" type="presOf" srcId="{499D8319-F6C1-490E-9268-C2F15F71568B}" destId="{FACDAD8A-8908-498C-9CA2-1CEE027F0FFE}" srcOrd="0" destOrd="0" presId="urn:microsoft.com/office/officeart/2011/layout/TabList"/>
    <dgm:cxn modelId="{E713E322-DCC8-4AB5-8A5E-E15CDB022826}" type="presOf" srcId="{EFADCAC3-1EC7-49FD-BCF0-738C2477CD8E}" destId="{2FC1C61F-CECB-41DC-AADB-8BD0E018C93D}" srcOrd="0" destOrd="0" presId="urn:microsoft.com/office/officeart/2011/layout/TabList"/>
    <dgm:cxn modelId="{658F5AF2-1C2E-4E66-80CE-3B1EEA72690A}" type="presOf" srcId="{509AE11E-F8ED-4003-9081-0B90FFDE2BE4}" destId="{1CAC85B8-1122-4561-81E5-4365E9D09972}" srcOrd="0" destOrd="0" presId="urn:microsoft.com/office/officeart/2011/layout/TabList"/>
    <dgm:cxn modelId="{0FC284A3-7904-45EF-B186-1F89661093AB}" srcId="{50ADDA53-6F61-4E90-8AD3-51DA49906982}" destId="{F587398F-EA7B-444F-8E63-87854B3CE976}" srcOrd="0" destOrd="0" parTransId="{3A215E4E-49FF-4F97-9E75-67A81C26791A}" sibTransId="{CE66BA67-40F9-4D0E-BE13-24EBBE7A8E5F}"/>
    <dgm:cxn modelId="{F90235FA-2196-40E9-8102-6258FF4FDAF9}" srcId="{010421B8-A72E-4017-A6D5-A0D23838BA98}" destId="{509AE11E-F8ED-4003-9081-0B90FFDE2BE4}" srcOrd="2" destOrd="0" parTransId="{8E95D05E-981B-49C7-9D3D-89FE1365D0EB}" sibTransId="{EEB1FE10-0510-4E1A-B319-47F9BD0F2DAA}"/>
    <dgm:cxn modelId="{16118E0E-3A05-45A3-9A50-EC5B05360498}" type="presParOf" srcId="{623CD773-C190-4076-994E-4C66F203AD9A}" destId="{E2674D79-EE14-4FC3-B16F-B9958109812D}" srcOrd="0" destOrd="0" presId="urn:microsoft.com/office/officeart/2011/layout/TabList"/>
    <dgm:cxn modelId="{AC94F45F-6265-4C7B-9D3B-54D8479C733A}" type="presParOf" srcId="{E2674D79-EE14-4FC3-B16F-B9958109812D}" destId="{FACDAD8A-8908-498C-9CA2-1CEE027F0FFE}" srcOrd="0" destOrd="0" presId="urn:microsoft.com/office/officeart/2011/layout/TabList"/>
    <dgm:cxn modelId="{90D6C8C9-0F30-4219-9C99-9D44EBAF8AE2}" type="presParOf" srcId="{E2674D79-EE14-4FC3-B16F-B9958109812D}" destId="{C7D5966D-2DF8-4955-9766-8716E0789504}" srcOrd="1" destOrd="0" presId="urn:microsoft.com/office/officeart/2011/layout/TabList"/>
    <dgm:cxn modelId="{02C2DA90-4868-4ED3-A07C-27D3674BBFD3}" type="presParOf" srcId="{E2674D79-EE14-4FC3-B16F-B9958109812D}" destId="{AE728A52-0234-4C2D-9202-B5A160530682}" srcOrd="2" destOrd="0" presId="urn:microsoft.com/office/officeart/2011/layout/TabList"/>
    <dgm:cxn modelId="{80B4958E-9F1E-49F7-85C1-1D2B96D256FA}" type="presParOf" srcId="{623CD773-C190-4076-994E-4C66F203AD9A}" destId="{A262C92B-75DA-4496-972C-1753C4486760}" srcOrd="1" destOrd="0" presId="urn:microsoft.com/office/officeart/2011/layout/TabList"/>
    <dgm:cxn modelId="{F54E8C1F-B792-4CF3-9280-7D68FC3666A1}" type="presParOf" srcId="{623CD773-C190-4076-994E-4C66F203AD9A}" destId="{C456555D-6E58-453E-8871-9A2A221ECDE4}" srcOrd="2" destOrd="0" presId="urn:microsoft.com/office/officeart/2011/layout/TabList"/>
    <dgm:cxn modelId="{6FA9BB9A-584F-4D2B-BC1E-2CA41AE7009D}" type="presParOf" srcId="{C456555D-6E58-453E-8871-9A2A221ECDE4}" destId="{6F6BBC60-9E68-4D7F-85F0-29856CDDA146}" srcOrd="0" destOrd="0" presId="urn:microsoft.com/office/officeart/2011/layout/TabList"/>
    <dgm:cxn modelId="{F6661F04-8F18-4E81-AF2F-DDEC11260DD7}" type="presParOf" srcId="{C456555D-6E58-453E-8871-9A2A221ECDE4}" destId="{B40C13BF-5CB5-4769-AAA5-9A1F38404EBF}" srcOrd="1" destOrd="0" presId="urn:microsoft.com/office/officeart/2011/layout/TabList"/>
    <dgm:cxn modelId="{1D3668C6-5570-4F3D-AEAE-3E767408B9BC}" type="presParOf" srcId="{C456555D-6E58-453E-8871-9A2A221ECDE4}" destId="{C17CE8F2-8CAA-4C4B-AD10-FC58BB1797B6}" srcOrd="2" destOrd="0" presId="urn:microsoft.com/office/officeart/2011/layout/TabList"/>
    <dgm:cxn modelId="{B6A49B63-6658-4CD8-9E51-F1E5A44A9378}" type="presParOf" srcId="{623CD773-C190-4076-994E-4C66F203AD9A}" destId="{3BBEF41E-D31C-4F7B-830D-B7F40A130327}" srcOrd="3" destOrd="0" presId="urn:microsoft.com/office/officeart/2011/layout/TabList"/>
    <dgm:cxn modelId="{88E4B4F9-9DCE-4ED6-8FAB-41FF2564AA85}" type="presParOf" srcId="{623CD773-C190-4076-994E-4C66F203AD9A}" destId="{961E087E-2966-4876-BF13-CAEE734EFC1B}" srcOrd="4" destOrd="0" presId="urn:microsoft.com/office/officeart/2011/layout/TabList"/>
    <dgm:cxn modelId="{2F75CA6A-3DBB-4CDE-9274-82A9B2E5E7B0}" type="presParOf" srcId="{961E087E-2966-4876-BF13-CAEE734EFC1B}" destId="{2FC1C61F-CECB-41DC-AADB-8BD0E018C93D}" srcOrd="0" destOrd="0" presId="urn:microsoft.com/office/officeart/2011/layout/TabList"/>
    <dgm:cxn modelId="{C6D7C40E-6E42-4FF4-A4A3-741B0B43E392}" type="presParOf" srcId="{961E087E-2966-4876-BF13-CAEE734EFC1B}" destId="{1CAC85B8-1122-4561-81E5-4365E9D09972}" srcOrd="1" destOrd="0" presId="urn:microsoft.com/office/officeart/2011/layout/TabList"/>
    <dgm:cxn modelId="{627BE413-717F-4CE8-9367-DC88E19E0596}" type="presParOf" srcId="{961E087E-2966-4876-BF13-CAEE734EFC1B}" destId="{F57CB887-FC5F-4A72-A8FF-61BF2BCD3D79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0421B8-A72E-4017-A6D5-A0D23838BA98}" type="doc">
      <dgm:prSet loTypeId="urn:microsoft.com/office/officeart/2011/layout/TabList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7ACC04A-4B8E-4473-B0B9-2027B8A27EAB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23 </a:t>
          </a:r>
          <a:r>
            <a:rPr lang="th-TH" sz="2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 </a:t>
          </a:r>
          <a:endParaRPr lang="en-US" sz="2400" b="1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BA610769-D598-4FD7-859E-B55BB25F811B}" type="parTrans" cxnId="{3F84707E-9F51-46DC-93C6-7E657F758B12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F3429C46-72AF-47E0-A676-7A58F6EFF32D}" type="sibTrans" cxnId="{3F84707E-9F51-46DC-93C6-7E657F758B12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AA35148F-4F0C-4235-B63B-A46BA78D31EF}">
      <dgm:prSet phldrT="[Text]" custT="1"/>
      <dgm:spPr/>
      <dgm:t>
        <a:bodyPr/>
        <a:lstStyle/>
        <a:p>
          <a:r>
            <a:rPr lang="th-TH" sz="2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2</a:t>
          </a:r>
          <a:r>
            <a:rPr lang="en-US" sz="2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9 </a:t>
          </a:r>
          <a:r>
            <a:rPr lang="th-TH" sz="2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400" b="1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93B3D01E-68C7-4054-90CC-CFA5C9A7D4D0}" type="parTrans" cxnId="{23F6450D-F03B-4C38-80E5-96240539D15C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86495617-5312-4F4F-8FBE-205553DE00F9}" type="sibTrans" cxnId="{23F6450D-F03B-4C38-80E5-96240539D15C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09532222-38FA-4344-8217-BE26D6B04916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30 </a:t>
          </a:r>
          <a:r>
            <a:rPr lang="th-TH" sz="2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400" b="1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E696CBCF-CF12-45C2-A6EE-764BD5676982}" type="parTrans" cxnId="{CC5E1B14-D3B3-43A7-BFDA-030CB6BCBE42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BAAE7DBA-B318-4305-9FE1-9E0B5F529B3B}" type="sibTrans" cxnId="{CC5E1B14-D3B3-43A7-BFDA-030CB6BCBE42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509AE11E-F8ED-4003-9081-0B90FFDE2BE4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 </a:t>
          </a:r>
          <a:r>
            <a:rPr lang="th-TH" sz="2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ธ.ค. 63</a:t>
          </a:r>
          <a:endParaRPr lang="en-US" sz="2400" b="1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8E95D05E-981B-49C7-9D3D-89FE1365D0EB}" type="parTrans" cxnId="{F90235FA-2196-40E9-8102-6258FF4FDAF9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EEB1FE10-0510-4E1A-B319-47F9BD0F2DAA}" type="sibTrans" cxnId="{F90235FA-2196-40E9-8102-6258FF4FDAF9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6A44DBE1-CF6E-4BB4-AAA1-DEAB5C2A76B8}">
      <dgm:prSet custT="1"/>
      <dgm:spPr/>
      <dgm:t>
        <a:bodyPr/>
        <a:lstStyle/>
        <a:p>
          <a:r>
            <a:rPr lang="th-TH" sz="2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2</a:t>
          </a:r>
          <a:r>
            <a:rPr lang="en-US" sz="2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5</a:t>
          </a:r>
          <a:r>
            <a:rPr lang="th-TH" sz="2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- 2</a:t>
          </a:r>
          <a:r>
            <a:rPr lang="en-US" sz="2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9 </a:t>
          </a:r>
          <a:r>
            <a:rPr lang="th-TH" sz="2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400" b="1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B431FD85-0220-4475-9366-13C41D9247D5}" type="parTrans" cxnId="{D5AC4217-D10D-48F7-87C5-BF10E76B8209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952D3E89-7276-40A4-A8A4-7DD5C6FCEBB6}" type="sibTrans" cxnId="{D5AC4217-D10D-48F7-87C5-BF10E76B8209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D1EF0614-9642-4098-873C-7D1C0BC40E71}">
      <dgm:prSet custT="1"/>
      <dgm:spPr/>
      <dgm:t>
        <a:bodyPr/>
        <a:lstStyle/>
        <a:p>
          <a:r>
            <a:rPr lang="th-TH" sz="2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18 พ.ย.  63</a:t>
          </a:r>
          <a:endParaRPr lang="en-US" sz="2400" b="1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C9040A2E-8848-4401-8C18-1CB4D4B10B1D}" type="parTrans" cxnId="{1C22271C-E84F-47D8-8224-DA1D878827EF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8B1CB423-49A0-4452-9572-5515C8911A9D}" type="sibTrans" cxnId="{1C22271C-E84F-47D8-8224-DA1D878827EF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50ADDA53-6F61-4E90-8AD3-51DA49906982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11</a:t>
          </a:r>
          <a:r>
            <a:rPr lang="th-TH" sz="2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 – </a:t>
          </a:r>
          <a:r>
            <a:rPr lang="en-US" sz="2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17 </a:t>
          </a:r>
          <a:r>
            <a:rPr lang="th-TH" sz="2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400" b="1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D728FD10-A1C7-43F4-9AE8-B26EFCCAE8CC}" type="parTrans" cxnId="{E23FEA55-BDFE-4D69-B7C9-042BDAE8BB9F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215E4419-4E73-4D59-B9B0-4265A9D0B1D6}" type="sibTrans" cxnId="{E23FEA55-BDFE-4D69-B7C9-042BDAE8BB9F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4CDE162C-8B75-4237-8AE4-FD9A0DC6CC49}">
      <dgm:prSet custT="1"/>
      <dgm:spPr/>
      <dgm:t>
        <a:bodyPr/>
        <a:lstStyle/>
        <a:p>
          <a:r>
            <a:rPr lang="th-TH" sz="20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- จังหวัดแต่งตั้งคณะกรรมการดำเนินการคัดเลือก ระดับจังหวัด</a:t>
          </a:r>
        </a:p>
        <a:p>
          <a:r>
            <a:rPr lang="th-TH" sz="2000" b="1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- แจ้ง </a:t>
          </a:r>
          <a:r>
            <a:rPr lang="th-TH" sz="2000" b="1" dirty="0" err="1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สพ</a:t>
          </a:r>
          <a:r>
            <a:rPr lang="th-TH" sz="2000" b="1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อ. ที่มีพื้นที่เข้าร่วมโครงการดำเนินการรับสมัคร</a:t>
          </a:r>
        </a:p>
        <a:p>
          <a:r>
            <a:rPr lang="th-TH" sz="20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- รวบรวมจำนวนผู้สมัครรายงานส่งกรมฯ ทุกวันเภายในวลา 17.30 น.</a:t>
          </a:r>
          <a:endParaRPr lang="en-US" sz="1600" b="1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4E520AF6-A7B2-4624-993F-E2964D8EEE47}" type="parTrans" cxnId="{039A9130-E8A1-49CA-834F-302BE17ADD15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BDC87699-B679-45ED-B8FA-81394890543A}" type="sibTrans" cxnId="{039A9130-E8A1-49CA-834F-302BE17ADD15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E9716D9E-7258-4B5B-8C36-8651BE1A151D}">
      <dgm:prSet custT="1"/>
      <dgm:spPr/>
      <dgm:t>
        <a:bodyPr/>
        <a:lstStyle/>
        <a:p>
          <a:r>
            <a:rPr lang="th-TH" sz="2400" b="1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แต่งตั้งคณะกรรมการสอบสัมภาษณ์ และคณะกรรมการประมวลผลคะแนน</a:t>
          </a:r>
          <a:endParaRPr lang="en-US" sz="2400" b="1" dirty="0">
            <a:solidFill>
              <a:srgbClr val="FFFF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536711F2-51E3-47C5-8186-5E1276602EA1}" type="parTrans" cxnId="{AE63CBAD-7030-4BBE-B0B3-53AEE70943EE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DD1BB6B1-4F77-4DDB-8168-0473ECBF8298}" type="sibTrans" cxnId="{AE63CBAD-7030-4BBE-B0B3-53AEE70943EE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DB8E3673-21CA-465D-BBD3-9CAD09C76504}">
      <dgm:prSet custT="1"/>
      <dgm:spPr/>
      <dgm:t>
        <a:bodyPr/>
        <a:lstStyle/>
        <a:p>
          <a:r>
            <a:rPr lang="th-TH" sz="24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ประกาศรายชื่อผู้สมัคร วัน เวลา สถานที่ ในการสอบสัมภาษณ์</a:t>
          </a:r>
          <a:endParaRPr lang="en-US" sz="2400" b="1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573A79F1-BF3C-4253-A1B8-B6163D957F02}" type="parTrans" cxnId="{1559452C-3460-4CE3-9A1C-AEB48CFFE0DE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7CF7A46F-A761-4462-9FC0-AE474E6A3A62}" type="sibTrans" cxnId="{1559452C-3460-4CE3-9A1C-AEB48CFFE0DE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4EAC088F-282A-4A0F-82D0-3A8FC5CFD2FB}">
      <dgm:prSet custT="1"/>
      <dgm:spPr/>
      <dgm:t>
        <a:bodyPr/>
        <a:lstStyle/>
        <a:p>
          <a:r>
            <a:rPr lang="th-TH" sz="2400" b="1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ประเมินความเหมาะสมกับตำแหน่ง (สอบสัมภาษณ์)</a:t>
          </a:r>
          <a:endParaRPr lang="en-US" sz="2400" b="1" dirty="0">
            <a:solidFill>
              <a:srgbClr val="FFFF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8E03B822-68D5-49CC-935A-692BA368B01B}" type="parTrans" cxnId="{9EB9EC9D-DFCB-4B76-B70A-F983C4C6F68D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03B37641-C597-480D-85D3-E2D06719CA83}" type="sibTrans" cxnId="{9EB9EC9D-DFCB-4B76-B70A-F983C4C6F68D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310909C6-17A1-44C8-8BCA-E65989A885BF}">
      <dgm:prSet custT="1"/>
      <dgm:spPr/>
      <dgm:t>
        <a:bodyPr/>
        <a:lstStyle/>
        <a:p>
          <a:r>
            <a:rPr lang="th-TH" sz="24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คณะกรรมการสอบสัมภาษณ์ ส่งผลคะแนนให้คณะกรรมการคัดเลือกระดับจังหวัด</a:t>
          </a:r>
          <a:endParaRPr lang="en-US" sz="2400" b="1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67D976BD-1291-4D1A-9151-A9B539A58932}" type="parTrans" cxnId="{D04C9F35-EEAD-49A3-85B4-220A66352D53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B3BB251B-5FF9-4A48-A2FE-EDEF480E03C1}" type="sibTrans" cxnId="{D04C9F35-EEAD-49A3-85B4-220A66352D53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AFB12ED1-36A9-4CC2-AC05-7D174F0A6A20}">
      <dgm:prSet custT="1"/>
      <dgm:spPr/>
      <dgm:t>
        <a:bodyPr/>
        <a:lstStyle/>
        <a:p>
          <a:r>
            <a:rPr lang="th-TH" sz="2400" b="1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จังหวัดประกาศขึ้นบัญชีผู้ผ่านการคัดเลือก</a:t>
          </a:r>
          <a:endParaRPr lang="en-US" sz="2400" b="1" dirty="0">
            <a:solidFill>
              <a:srgbClr val="FFFF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968EC7CE-658F-46B8-AD15-1A3190DCA8D3}" type="parTrans" cxnId="{E8D4AE94-7379-4217-B93C-3D6B1791F76C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66B1D7B0-DB05-439B-8301-7479B91680AF}" type="sibTrans" cxnId="{E8D4AE94-7379-4217-B93C-3D6B1791F76C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EFADCAC3-1EC7-49FD-BCF0-738C2477CD8E}">
      <dgm:prSet custT="1"/>
      <dgm:spPr/>
      <dgm:t>
        <a:bodyPr/>
        <a:lstStyle/>
        <a:p>
          <a:r>
            <a:rPr lang="th-TH" sz="24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- ทำสัญญาจ้างผู้ได้รับการคัดเลือก </a:t>
          </a:r>
          <a:r>
            <a:rPr lang="th-TH" sz="18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ฃ</a:t>
          </a:r>
        </a:p>
      </dgm:t>
    </dgm:pt>
    <dgm:pt modelId="{FA98F07F-35D5-4EB9-B05F-F2D4E82837B9}" type="parTrans" cxnId="{F8F216F2-9E14-4B2A-93C3-8A5FE58D0E82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047F44A8-55CA-4B7C-9E86-A9CE3D91FC21}" type="sibTrans" cxnId="{F8F216F2-9E14-4B2A-93C3-8A5FE58D0E82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623CD773-C190-4076-994E-4C66F203AD9A}" type="pres">
      <dgm:prSet presAssocID="{010421B8-A72E-4017-A6D5-A0D23838BA9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C456555D-6E58-453E-8871-9A2A221ECDE4}" type="pres">
      <dgm:prSet presAssocID="{50ADDA53-6F61-4E90-8AD3-51DA49906982}" presName="composite" presStyleCnt="0"/>
      <dgm:spPr/>
    </dgm:pt>
    <dgm:pt modelId="{6F6BBC60-9E68-4D7F-85F0-29856CDDA146}" type="pres">
      <dgm:prSet presAssocID="{50ADDA53-6F61-4E90-8AD3-51DA49906982}" presName="FirstChild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40C13BF-5CB5-4769-AAA5-9A1F38404EBF}" type="pres">
      <dgm:prSet presAssocID="{50ADDA53-6F61-4E90-8AD3-51DA49906982}" presName="Parent" presStyleLbl="alignNode1" presStyleIdx="0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17CE8F2-8CAA-4C4B-AD10-FC58BB1797B6}" type="pres">
      <dgm:prSet presAssocID="{50ADDA53-6F61-4E90-8AD3-51DA49906982}" presName="Accent" presStyleLbl="parChTrans1D1" presStyleIdx="0" presStyleCnt="7"/>
      <dgm:spPr/>
    </dgm:pt>
    <dgm:pt modelId="{3BBEF41E-D31C-4F7B-830D-B7F40A130327}" type="pres">
      <dgm:prSet presAssocID="{215E4419-4E73-4D59-B9B0-4265A9D0B1D6}" presName="sibTrans" presStyleCnt="0"/>
      <dgm:spPr/>
    </dgm:pt>
    <dgm:pt modelId="{6B0D1944-AB9C-44A6-A58A-E3185088A67D}" type="pres">
      <dgm:prSet presAssocID="{D1EF0614-9642-4098-873C-7D1C0BC40E71}" presName="composite" presStyleCnt="0"/>
      <dgm:spPr/>
    </dgm:pt>
    <dgm:pt modelId="{1E02323C-D130-415B-916A-9631CEEEFE3D}" type="pres">
      <dgm:prSet presAssocID="{D1EF0614-9642-4098-873C-7D1C0BC40E71}" presName="First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B981CC1-AED7-446A-A10A-554BCF5134A3}" type="pres">
      <dgm:prSet presAssocID="{D1EF0614-9642-4098-873C-7D1C0BC40E71}" presName="Parent" presStyleLbl="alignNode1" presStyleIdx="1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4966244-1188-4FEE-BACE-A962775B7526}" type="pres">
      <dgm:prSet presAssocID="{D1EF0614-9642-4098-873C-7D1C0BC40E71}" presName="Accent" presStyleLbl="parChTrans1D1" presStyleIdx="1" presStyleCnt="7"/>
      <dgm:spPr/>
    </dgm:pt>
    <dgm:pt modelId="{A6CA62C4-261F-4784-B8D2-A57877A04F54}" type="pres">
      <dgm:prSet presAssocID="{8B1CB423-49A0-4452-9572-5515C8911A9D}" presName="sibTrans" presStyleCnt="0"/>
      <dgm:spPr/>
    </dgm:pt>
    <dgm:pt modelId="{51101ED3-7B2B-40E3-A866-337F80B1FDC8}" type="pres">
      <dgm:prSet presAssocID="{77ACC04A-4B8E-4473-B0B9-2027B8A27EAB}" presName="composite" presStyleCnt="0"/>
      <dgm:spPr/>
    </dgm:pt>
    <dgm:pt modelId="{94D498F7-3B5D-43E4-B1F7-D1467425CF77}" type="pres">
      <dgm:prSet presAssocID="{77ACC04A-4B8E-4473-B0B9-2027B8A27EAB}" presName="First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3278E21-5BCD-4CF6-A1D3-4B07B8969FD4}" type="pres">
      <dgm:prSet presAssocID="{77ACC04A-4B8E-4473-B0B9-2027B8A27EAB}" presName="Parent" presStyleLbl="alignNode1" presStyleIdx="2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71A467C-1A51-4FE6-862B-02A0CD5EB824}" type="pres">
      <dgm:prSet presAssocID="{77ACC04A-4B8E-4473-B0B9-2027B8A27EAB}" presName="Accent" presStyleLbl="parChTrans1D1" presStyleIdx="2" presStyleCnt="7"/>
      <dgm:spPr/>
    </dgm:pt>
    <dgm:pt modelId="{B40F24B3-E683-4E02-B3B2-1B324EB40F86}" type="pres">
      <dgm:prSet presAssocID="{F3429C46-72AF-47E0-A676-7A58F6EFF32D}" presName="sibTrans" presStyleCnt="0"/>
      <dgm:spPr/>
    </dgm:pt>
    <dgm:pt modelId="{57662876-6FD1-412C-983C-1073DE48F1DB}" type="pres">
      <dgm:prSet presAssocID="{6A44DBE1-CF6E-4BB4-AAA1-DEAB5C2A76B8}" presName="composite" presStyleCnt="0"/>
      <dgm:spPr/>
    </dgm:pt>
    <dgm:pt modelId="{756527FA-D4EE-43F6-876C-D1B94FE86063}" type="pres">
      <dgm:prSet presAssocID="{6A44DBE1-CF6E-4BB4-AAA1-DEAB5C2A76B8}" presName="First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242E8F1-1960-4469-B42E-73C333EE9943}" type="pres">
      <dgm:prSet presAssocID="{6A44DBE1-CF6E-4BB4-AAA1-DEAB5C2A76B8}" presName="Parent" presStyleLbl="alignNode1" presStyleIdx="3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F6D705-748F-4738-AE4C-B7599A108C4C}" type="pres">
      <dgm:prSet presAssocID="{6A44DBE1-CF6E-4BB4-AAA1-DEAB5C2A76B8}" presName="Accent" presStyleLbl="parChTrans1D1" presStyleIdx="3" presStyleCnt="7"/>
      <dgm:spPr/>
    </dgm:pt>
    <dgm:pt modelId="{E905B29F-DA6F-43D4-8E80-46EBBA2F5925}" type="pres">
      <dgm:prSet presAssocID="{952D3E89-7276-40A4-A8A4-7DD5C6FCEBB6}" presName="sibTrans" presStyleCnt="0"/>
      <dgm:spPr/>
    </dgm:pt>
    <dgm:pt modelId="{BA213491-DDC9-4CC0-90F1-F4BA6A97A533}" type="pres">
      <dgm:prSet presAssocID="{AA35148F-4F0C-4235-B63B-A46BA78D31EF}" presName="composite" presStyleCnt="0"/>
      <dgm:spPr/>
    </dgm:pt>
    <dgm:pt modelId="{0F855ED6-AAC3-4D7C-B93A-3EEB6198E002}" type="pres">
      <dgm:prSet presAssocID="{AA35148F-4F0C-4235-B63B-A46BA78D31EF}" presName="First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A55FD3-7854-4065-8BA2-1BDCCA58D3AC}" type="pres">
      <dgm:prSet presAssocID="{AA35148F-4F0C-4235-B63B-A46BA78D31EF}" presName="Parent" presStyleLbl="alignNode1" presStyleIdx="4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3DB8DDC-8C3A-4D37-9D91-23620568E3E9}" type="pres">
      <dgm:prSet presAssocID="{AA35148F-4F0C-4235-B63B-A46BA78D31EF}" presName="Accent" presStyleLbl="parChTrans1D1" presStyleIdx="4" presStyleCnt="7"/>
      <dgm:spPr/>
    </dgm:pt>
    <dgm:pt modelId="{2E2787CA-C962-47B0-A782-0340B0F72E79}" type="pres">
      <dgm:prSet presAssocID="{86495617-5312-4F4F-8FBE-205553DE00F9}" presName="sibTrans" presStyleCnt="0"/>
      <dgm:spPr/>
    </dgm:pt>
    <dgm:pt modelId="{A1F2E1EE-AA74-4C6B-8292-62D5F5BC966B}" type="pres">
      <dgm:prSet presAssocID="{09532222-38FA-4344-8217-BE26D6B04916}" presName="composite" presStyleCnt="0"/>
      <dgm:spPr/>
    </dgm:pt>
    <dgm:pt modelId="{954E885D-1472-4414-B01B-2AB5C94E8BD0}" type="pres">
      <dgm:prSet presAssocID="{09532222-38FA-4344-8217-BE26D6B04916}" presName="First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8599EE5-FF47-4622-A4A7-681406D4B751}" type="pres">
      <dgm:prSet presAssocID="{09532222-38FA-4344-8217-BE26D6B04916}" presName="Parent" presStyleLbl="alignNode1" presStyleIdx="5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9A57EEE-4F69-46BE-9F2D-3CC0ED034CB7}" type="pres">
      <dgm:prSet presAssocID="{09532222-38FA-4344-8217-BE26D6B04916}" presName="Accent" presStyleLbl="parChTrans1D1" presStyleIdx="5" presStyleCnt="7"/>
      <dgm:spPr/>
    </dgm:pt>
    <dgm:pt modelId="{D3582EB0-8D8A-4085-A7E8-F7AD05D01EA9}" type="pres">
      <dgm:prSet presAssocID="{BAAE7DBA-B318-4305-9FE1-9E0B5F529B3B}" presName="sibTrans" presStyleCnt="0"/>
      <dgm:spPr/>
    </dgm:pt>
    <dgm:pt modelId="{961E087E-2966-4876-BF13-CAEE734EFC1B}" type="pres">
      <dgm:prSet presAssocID="{509AE11E-F8ED-4003-9081-0B90FFDE2BE4}" presName="composite" presStyleCnt="0"/>
      <dgm:spPr/>
    </dgm:pt>
    <dgm:pt modelId="{2FC1C61F-CECB-41DC-AADB-8BD0E018C93D}" type="pres">
      <dgm:prSet presAssocID="{509AE11E-F8ED-4003-9081-0B90FFDE2BE4}" presName="FirstChild" presStyleLbl="revTx" presStyleIdx="6" presStyleCnt="7" custLinFactNeighborY="30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AC85B8-1122-4561-81E5-4365E9D09972}" type="pres">
      <dgm:prSet presAssocID="{509AE11E-F8ED-4003-9081-0B90FFDE2BE4}" presName="Parent" presStyleLbl="alignNode1" presStyleIdx="6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57CB887-FC5F-4A72-A8FF-61BF2BCD3D79}" type="pres">
      <dgm:prSet presAssocID="{509AE11E-F8ED-4003-9081-0B90FFDE2BE4}" presName="Accent" presStyleLbl="parChTrans1D1" presStyleIdx="6" presStyleCnt="7"/>
      <dgm:spPr/>
    </dgm:pt>
  </dgm:ptLst>
  <dgm:cxnLst>
    <dgm:cxn modelId="{658F5AF2-1C2E-4E66-80CE-3B1EEA72690A}" type="presOf" srcId="{509AE11E-F8ED-4003-9081-0B90FFDE2BE4}" destId="{1CAC85B8-1122-4561-81E5-4365E9D09972}" srcOrd="0" destOrd="0" presId="urn:microsoft.com/office/officeart/2011/layout/TabList"/>
    <dgm:cxn modelId="{52BFF041-823F-49A1-A497-D22B0F182DD0}" type="presOf" srcId="{09532222-38FA-4344-8217-BE26D6B04916}" destId="{C8599EE5-FF47-4622-A4A7-681406D4B751}" srcOrd="0" destOrd="0" presId="urn:microsoft.com/office/officeart/2011/layout/TabList"/>
    <dgm:cxn modelId="{53AD1DB8-CCCB-4EB1-8F98-80B49AE1B00F}" type="presOf" srcId="{E9716D9E-7258-4B5B-8C36-8651BE1A151D}" destId="{1E02323C-D130-415B-916A-9631CEEEFE3D}" srcOrd="0" destOrd="0" presId="urn:microsoft.com/office/officeart/2011/layout/TabList"/>
    <dgm:cxn modelId="{417FB2F7-6AED-46FC-BD67-AD23B8719189}" type="presOf" srcId="{77ACC04A-4B8E-4473-B0B9-2027B8A27EAB}" destId="{B3278E21-5BCD-4CF6-A1D3-4B07B8969FD4}" srcOrd="0" destOrd="0" presId="urn:microsoft.com/office/officeart/2011/layout/TabList"/>
    <dgm:cxn modelId="{AE63CBAD-7030-4BBE-B0B3-53AEE70943EE}" srcId="{D1EF0614-9642-4098-873C-7D1C0BC40E71}" destId="{E9716D9E-7258-4B5B-8C36-8651BE1A151D}" srcOrd="0" destOrd="0" parTransId="{536711F2-51E3-47C5-8186-5E1276602EA1}" sibTransId="{DD1BB6B1-4F77-4DDB-8168-0473ECBF8298}"/>
    <dgm:cxn modelId="{7203AE47-85FC-414C-A8CE-5E95F893AB4F}" type="presOf" srcId="{4CDE162C-8B75-4237-8AE4-FD9A0DC6CC49}" destId="{6F6BBC60-9E68-4D7F-85F0-29856CDDA146}" srcOrd="0" destOrd="0" presId="urn:microsoft.com/office/officeart/2011/layout/TabList"/>
    <dgm:cxn modelId="{23F6450D-F03B-4C38-80E5-96240539D15C}" srcId="{010421B8-A72E-4017-A6D5-A0D23838BA98}" destId="{AA35148F-4F0C-4235-B63B-A46BA78D31EF}" srcOrd="4" destOrd="0" parTransId="{93B3D01E-68C7-4054-90CC-CFA5C9A7D4D0}" sibTransId="{86495617-5312-4F4F-8FBE-205553DE00F9}"/>
    <dgm:cxn modelId="{D5AC4217-D10D-48F7-87C5-BF10E76B8209}" srcId="{010421B8-A72E-4017-A6D5-A0D23838BA98}" destId="{6A44DBE1-CF6E-4BB4-AAA1-DEAB5C2A76B8}" srcOrd="3" destOrd="0" parTransId="{B431FD85-0220-4475-9366-13C41D9247D5}" sibTransId="{952D3E89-7276-40A4-A8A4-7DD5C6FCEBB6}"/>
    <dgm:cxn modelId="{F8F216F2-9E14-4B2A-93C3-8A5FE58D0E82}" srcId="{509AE11E-F8ED-4003-9081-0B90FFDE2BE4}" destId="{EFADCAC3-1EC7-49FD-BCF0-738C2477CD8E}" srcOrd="0" destOrd="0" parTransId="{FA98F07F-35D5-4EB9-B05F-F2D4E82837B9}" sibTransId="{047F44A8-55CA-4B7C-9E86-A9CE3D91FC21}"/>
    <dgm:cxn modelId="{E713E322-DCC8-4AB5-8A5E-E15CDB022826}" type="presOf" srcId="{EFADCAC3-1EC7-49FD-BCF0-738C2477CD8E}" destId="{2FC1C61F-CECB-41DC-AADB-8BD0E018C93D}" srcOrd="0" destOrd="0" presId="urn:microsoft.com/office/officeart/2011/layout/TabList"/>
    <dgm:cxn modelId="{3F84707E-9F51-46DC-93C6-7E657F758B12}" srcId="{010421B8-A72E-4017-A6D5-A0D23838BA98}" destId="{77ACC04A-4B8E-4473-B0B9-2027B8A27EAB}" srcOrd="2" destOrd="0" parTransId="{BA610769-D598-4FD7-859E-B55BB25F811B}" sibTransId="{F3429C46-72AF-47E0-A676-7A58F6EFF32D}"/>
    <dgm:cxn modelId="{E8D4AE94-7379-4217-B93C-3D6B1791F76C}" srcId="{09532222-38FA-4344-8217-BE26D6B04916}" destId="{AFB12ED1-36A9-4CC2-AC05-7D174F0A6A20}" srcOrd="0" destOrd="0" parTransId="{968EC7CE-658F-46B8-AD15-1A3190DCA8D3}" sibTransId="{66B1D7B0-DB05-439B-8301-7479B91680AF}"/>
    <dgm:cxn modelId="{D04C9F35-EEAD-49A3-85B4-220A66352D53}" srcId="{AA35148F-4F0C-4235-B63B-A46BA78D31EF}" destId="{310909C6-17A1-44C8-8BCA-E65989A885BF}" srcOrd="0" destOrd="0" parTransId="{67D976BD-1291-4D1A-9151-A9B539A58932}" sibTransId="{B3BB251B-5FF9-4A48-A2FE-EDEF480E03C1}"/>
    <dgm:cxn modelId="{F90235FA-2196-40E9-8102-6258FF4FDAF9}" srcId="{010421B8-A72E-4017-A6D5-A0D23838BA98}" destId="{509AE11E-F8ED-4003-9081-0B90FFDE2BE4}" srcOrd="6" destOrd="0" parTransId="{8E95D05E-981B-49C7-9D3D-89FE1365D0EB}" sibTransId="{EEB1FE10-0510-4E1A-B319-47F9BD0F2DAA}"/>
    <dgm:cxn modelId="{5D80598C-0C4F-49C1-88F7-2CCEDA8EF68F}" type="presOf" srcId="{DB8E3673-21CA-465D-BBD3-9CAD09C76504}" destId="{94D498F7-3B5D-43E4-B1F7-D1467425CF77}" srcOrd="0" destOrd="0" presId="urn:microsoft.com/office/officeart/2011/layout/TabList"/>
    <dgm:cxn modelId="{EBB805B1-0BD7-4AEF-93BE-668A106F11E6}" type="presOf" srcId="{D1EF0614-9642-4098-873C-7D1C0BC40E71}" destId="{4B981CC1-AED7-446A-A10A-554BCF5134A3}" srcOrd="0" destOrd="0" presId="urn:microsoft.com/office/officeart/2011/layout/TabList"/>
    <dgm:cxn modelId="{E7955A32-0997-4166-807A-B70669E5BEC9}" type="presOf" srcId="{010421B8-A72E-4017-A6D5-A0D23838BA98}" destId="{623CD773-C190-4076-994E-4C66F203AD9A}" srcOrd="0" destOrd="0" presId="urn:microsoft.com/office/officeart/2011/layout/TabList"/>
    <dgm:cxn modelId="{8F1F7D0B-43BA-43DC-B5CF-8EF5FFA1B642}" type="presOf" srcId="{6A44DBE1-CF6E-4BB4-AAA1-DEAB5C2A76B8}" destId="{0242E8F1-1960-4469-B42E-73C333EE9943}" srcOrd="0" destOrd="0" presId="urn:microsoft.com/office/officeart/2011/layout/TabList"/>
    <dgm:cxn modelId="{F324013C-17B9-47BB-B12A-2DCC9844C926}" type="presOf" srcId="{50ADDA53-6F61-4E90-8AD3-51DA49906982}" destId="{B40C13BF-5CB5-4769-AAA5-9A1F38404EBF}" srcOrd="0" destOrd="0" presId="urn:microsoft.com/office/officeart/2011/layout/TabList"/>
    <dgm:cxn modelId="{6D3FAFCE-D5FD-4E25-9471-979E95E49F3A}" type="presOf" srcId="{AFB12ED1-36A9-4CC2-AC05-7D174F0A6A20}" destId="{954E885D-1472-4414-B01B-2AB5C94E8BD0}" srcOrd="0" destOrd="0" presId="urn:microsoft.com/office/officeart/2011/layout/TabList"/>
    <dgm:cxn modelId="{9EB9EC9D-DFCB-4B76-B70A-F983C4C6F68D}" srcId="{6A44DBE1-CF6E-4BB4-AAA1-DEAB5C2A76B8}" destId="{4EAC088F-282A-4A0F-82D0-3A8FC5CFD2FB}" srcOrd="0" destOrd="0" parTransId="{8E03B822-68D5-49CC-935A-692BA368B01B}" sibTransId="{03B37641-C597-480D-85D3-E2D06719CA83}"/>
    <dgm:cxn modelId="{235D82C4-668A-4A57-B7A2-3AADF069E6DA}" type="presOf" srcId="{310909C6-17A1-44C8-8BCA-E65989A885BF}" destId="{0F855ED6-AAC3-4D7C-B93A-3EEB6198E002}" srcOrd="0" destOrd="0" presId="urn:microsoft.com/office/officeart/2011/layout/TabList"/>
    <dgm:cxn modelId="{56F3C1A9-6D02-4910-A48C-EC0525F4EBB0}" type="presOf" srcId="{AA35148F-4F0C-4235-B63B-A46BA78D31EF}" destId="{D5A55FD3-7854-4065-8BA2-1BDCCA58D3AC}" srcOrd="0" destOrd="0" presId="urn:microsoft.com/office/officeart/2011/layout/TabList"/>
    <dgm:cxn modelId="{1FC6054F-34AA-401B-9E85-156D71520494}" type="presOf" srcId="{4EAC088F-282A-4A0F-82D0-3A8FC5CFD2FB}" destId="{756527FA-D4EE-43F6-876C-D1B94FE86063}" srcOrd="0" destOrd="0" presId="urn:microsoft.com/office/officeart/2011/layout/TabList"/>
    <dgm:cxn modelId="{CC5E1B14-D3B3-43A7-BFDA-030CB6BCBE42}" srcId="{010421B8-A72E-4017-A6D5-A0D23838BA98}" destId="{09532222-38FA-4344-8217-BE26D6B04916}" srcOrd="5" destOrd="0" parTransId="{E696CBCF-CF12-45C2-A6EE-764BD5676982}" sibTransId="{BAAE7DBA-B318-4305-9FE1-9E0B5F529B3B}"/>
    <dgm:cxn modelId="{1C22271C-E84F-47D8-8224-DA1D878827EF}" srcId="{010421B8-A72E-4017-A6D5-A0D23838BA98}" destId="{D1EF0614-9642-4098-873C-7D1C0BC40E71}" srcOrd="1" destOrd="0" parTransId="{C9040A2E-8848-4401-8C18-1CB4D4B10B1D}" sibTransId="{8B1CB423-49A0-4452-9572-5515C8911A9D}"/>
    <dgm:cxn modelId="{039A9130-E8A1-49CA-834F-302BE17ADD15}" srcId="{50ADDA53-6F61-4E90-8AD3-51DA49906982}" destId="{4CDE162C-8B75-4237-8AE4-FD9A0DC6CC49}" srcOrd="0" destOrd="0" parTransId="{4E520AF6-A7B2-4624-993F-E2964D8EEE47}" sibTransId="{BDC87699-B679-45ED-B8FA-81394890543A}"/>
    <dgm:cxn modelId="{E23FEA55-BDFE-4D69-B7C9-042BDAE8BB9F}" srcId="{010421B8-A72E-4017-A6D5-A0D23838BA98}" destId="{50ADDA53-6F61-4E90-8AD3-51DA49906982}" srcOrd="0" destOrd="0" parTransId="{D728FD10-A1C7-43F4-9AE8-B26EFCCAE8CC}" sibTransId="{215E4419-4E73-4D59-B9B0-4265A9D0B1D6}"/>
    <dgm:cxn modelId="{1559452C-3460-4CE3-9A1C-AEB48CFFE0DE}" srcId="{77ACC04A-4B8E-4473-B0B9-2027B8A27EAB}" destId="{DB8E3673-21CA-465D-BBD3-9CAD09C76504}" srcOrd="0" destOrd="0" parTransId="{573A79F1-BF3C-4253-A1B8-B6163D957F02}" sibTransId="{7CF7A46F-A761-4462-9FC0-AE474E6A3A62}"/>
    <dgm:cxn modelId="{F54E8C1F-B792-4CF3-9280-7D68FC3666A1}" type="presParOf" srcId="{623CD773-C190-4076-994E-4C66F203AD9A}" destId="{C456555D-6E58-453E-8871-9A2A221ECDE4}" srcOrd="0" destOrd="0" presId="urn:microsoft.com/office/officeart/2011/layout/TabList"/>
    <dgm:cxn modelId="{6FA9BB9A-584F-4D2B-BC1E-2CA41AE7009D}" type="presParOf" srcId="{C456555D-6E58-453E-8871-9A2A221ECDE4}" destId="{6F6BBC60-9E68-4D7F-85F0-29856CDDA146}" srcOrd="0" destOrd="0" presId="urn:microsoft.com/office/officeart/2011/layout/TabList"/>
    <dgm:cxn modelId="{F6661F04-8F18-4E81-AF2F-DDEC11260DD7}" type="presParOf" srcId="{C456555D-6E58-453E-8871-9A2A221ECDE4}" destId="{B40C13BF-5CB5-4769-AAA5-9A1F38404EBF}" srcOrd="1" destOrd="0" presId="urn:microsoft.com/office/officeart/2011/layout/TabList"/>
    <dgm:cxn modelId="{1D3668C6-5570-4F3D-AEAE-3E767408B9BC}" type="presParOf" srcId="{C456555D-6E58-453E-8871-9A2A221ECDE4}" destId="{C17CE8F2-8CAA-4C4B-AD10-FC58BB1797B6}" srcOrd="2" destOrd="0" presId="urn:microsoft.com/office/officeart/2011/layout/TabList"/>
    <dgm:cxn modelId="{B6A49B63-6658-4CD8-9E51-F1E5A44A9378}" type="presParOf" srcId="{623CD773-C190-4076-994E-4C66F203AD9A}" destId="{3BBEF41E-D31C-4F7B-830D-B7F40A130327}" srcOrd="1" destOrd="0" presId="urn:microsoft.com/office/officeart/2011/layout/TabList"/>
    <dgm:cxn modelId="{CD5B348E-297A-4EB9-AB7E-433D38449AE3}" type="presParOf" srcId="{623CD773-C190-4076-994E-4C66F203AD9A}" destId="{6B0D1944-AB9C-44A6-A58A-E3185088A67D}" srcOrd="2" destOrd="0" presId="urn:microsoft.com/office/officeart/2011/layout/TabList"/>
    <dgm:cxn modelId="{D425D945-488D-49BB-83BB-87C5D96114CE}" type="presParOf" srcId="{6B0D1944-AB9C-44A6-A58A-E3185088A67D}" destId="{1E02323C-D130-415B-916A-9631CEEEFE3D}" srcOrd="0" destOrd="0" presId="urn:microsoft.com/office/officeart/2011/layout/TabList"/>
    <dgm:cxn modelId="{9A96F2D8-A8BF-4D7E-9E12-2667DA60B60D}" type="presParOf" srcId="{6B0D1944-AB9C-44A6-A58A-E3185088A67D}" destId="{4B981CC1-AED7-446A-A10A-554BCF5134A3}" srcOrd="1" destOrd="0" presId="urn:microsoft.com/office/officeart/2011/layout/TabList"/>
    <dgm:cxn modelId="{29E1E447-C105-493F-A307-11353D77C817}" type="presParOf" srcId="{6B0D1944-AB9C-44A6-A58A-E3185088A67D}" destId="{B4966244-1188-4FEE-BACE-A962775B7526}" srcOrd="2" destOrd="0" presId="urn:microsoft.com/office/officeart/2011/layout/TabList"/>
    <dgm:cxn modelId="{5F4F17F2-7195-4280-A8BC-00C6C4A0F42F}" type="presParOf" srcId="{623CD773-C190-4076-994E-4C66F203AD9A}" destId="{A6CA62C4-261F-4784-B8D2-A57877A04F54}" srcOrd="3" destOrd="0" presId="urn:microsoft.com/office/officeart/2011/layout/TabList"/>
    <dgm:cxn modelId="{92482095-CB22-4B81-AD9A-3290BDA7DDD9}" type="presParOf" srcId="{623CD773-C190-4076-994E-4C66F203AD9A}" destId="{51101ED3-7B2B-40E3-A866-337F80B1FDC8}" srcOrd="4" destOrd="0" presId="urn:microsoft.com/office/officeart/2011/layout/TabList"/>
    <dgm:cxn modelId="{3F416408-C7DA-4683-83F8-761B9424C248}" type="presParOf" srcId="{51101ED3-7B2B-40E3-A866-337F80B1FDC8}" destId="{94D498F7-3B5D-43E4-B1F7-D1467425CF77}" srcOrd="0" destOrd="0" presId="urn:microsoft.com/office/officeart/2011/layout/TabList"/>
    <dgm:cxn modelId="{C3E2758D-00ED-43B1-A807-E471A7167F14}" type="presParOf" srcId="{51101ED3-7B2B-40E3-A866-337F80B1FDC8}" destId="{B3278E21-5BCD-4CF6-A1D3-4B07B8969FD4}" srcOrd="1" destOrd="0" presId="urn:microsoft.com/office/officeart/2011/layout/TabList"/>
    <dgm:cxn modelId="{3B456903-882F-4DF3-B677-AC33FD51667C}" type="presParOf" srcId="{51101ED3-7B2B-40E3-A866-337F80B1FDC8}" destId="{671A467C-1A51-4FE6-862B-02A0CD5EB824}" srcOrd="2" destOrd="0" presId="urn:microsoft.com/office/officeart/2011/layout/TabList"/>
    <dgm:cxn modelId="{D14E6C14-8DB0-4766-BF70-E2B610331A5E}" type="presParOf" srcId="{623CD773-C190-4076-994E-4C66F203AD9A}" destId="{B40F24B3-E683-4E02-B3B2-1B324EB40F86}" srcOrd="5" destOrd="0" presId="urn:microsoft.com/office/officeart/2011/layout/TabList"/>
    <dgm:cxn modelId="{7DE17E8B-E20E-4C21-B8B6-E62419AF2F3B}" type="presParOf" srcId="{623CD773-C190-4076-994E-4C66F203AD9A}" destId="{57662876-6FD1-412C-983C-1073DE48F1DB}" srcOrd="6" destOrd="0" presId="urn:microsoft.com/office/officeart/2011/layout/TabList"/>
    <dgm:cxn modelId="{2EAB5BDF-F4E3-488E-8731-A1DC678A5D4F}" type="presParOf" srcId="{57662876-6FD1-412C-983C-1073DE48F1DB}" destId="{756527FA-D4EE-43F6-876C-D1B94FE86063}" srcOrd="0" destOrd="0" presId="urn:microsoft.com/office/officeart/2011/layout/TabList"/>
    <dgm:cxn modelId="{5F885718-5DC9-4EF8-97E0-0CA32FD04AB1}" type="presParOf" srcId="{57662876-6FD1-412C-983C-1073DE48F1DB}" destId="{0242E8F1-1960-4469-B42E-73C333EE9943}" srcOrd="1" destOrd="0" presId="urn:microsoft.com/office/officeart/2011/layout/TabList"/>
    <dgm:cxn modelId="{2E2AC377-2FD4-4A0B-9AD2-39A3C1D0E31F}" type="presParOf" srcId="{57662876-6FD1-412C-983C-1073DE48F1DB}" destId="{EBF6D705-748F-4738-AE4C-B7599A108C4C}" srcOrd="2" destOrd="0" presId="urn:microsoft.com/office/officeart/2011/layout/TabList"/>
    <dgm:cxn modelId="{0AD2DD84-8421-4F07-A6B9-F158BFAE4DED}" type="presParOf" srcId="{623CD773-C190-4076-994E-4C66F203AD9A}" destId="{E905B29F-DA6F-43D4-8E80-46EBBA2F5925}" srcOrd="7" destOrd="0" presId="urn:microsoft.com/office/officeart/2011/layout/TabList"/>
    <dgm:cxn modelId="{37E75CB9-2E38-4AFF-96EF-B5FA6030D69F}" type="presParOf" srcId="{623CD773-C190-4076-994E-4C66F203AD9A}" destId="{BA213491-DDC9-4CC0-90F1-F4BA6A97A533}" srcOrd="8" destOrd="0" presId="urn:microsoft.com/office/officeart/2011/layout/TabList"/>
    <dgm:cxn modelId="{48DCBD79-BB69-43C6-9A94-FA61A84E2897}" type="presParOf" srcId="{BA213491-DDC9-4CC0-90F1-F4BA6A97A533}" destId="{0F855ED6-AAC3-4D7C-B93A-3EEB6198E002}" srcOrd="0" destOrd="0" presId="urn:microsoft.com/office/officeart/2011/layout/TabList"/>
    <dgm:cxn modelId="{620F1233-146D-4E02-ABDF-C43FE85B92E4}" type="presParOf" srcId="{BA213491-DDC9-4CC0-90F1-F4BA6A97A533}" destId="{D5A55FD3-7854-4065-8BA2-1BDCCA58D3AC}" srcOrd="1" destOrd="0" presId="urn:microsoft.com/office/officeart/2011/layout/TabList"/>
    <dgm:cxn modelId="{DB01965B-A35C-4507-B182-1CDA797B4C9F}" type="presParOf" srcId="{BA213491-DDC9-4CC0-90F1-F4BA6A97A533}" destId="{93DB8DDC-8C3A-4D37-9D91-23620568E3E9}" srcOrd="2" destOrd="0" presId="urn:microsoft.com/office/officeart/2011/layout/TabList"/>
    <dgm:cxn modelId="{31A6FDD0-BE97-4385-BD45-FF29E41EEEE2}" type="presParOf" srcId="{623CD773-C190-4076-994E-4C66F203AD9A}" destId="{2E2787CA-C962-47B0-A782-0340B0F72E79}" srcOrd="9" destOrd="0" presId="urn:microsoft.com/office/officeart/2011/layout/TabList"/>
    <dgm:cxn modelId="{159CFD79-1DD8-468B-8F98-A43D2E7A7B3D}" type="presParOf" srcId="{623CD773-C190-4076-994E-4C66F203AD9A}" destId="{A1F2E1EE-AA74-4C6B-8292-62D5F5BC966B}" srcOrd="10" destOrd="0" presId="urn:microsoft.com/office/officeart/2011/layout/TabList"/>
    <dgm:cxn modelId="{23F69D4E-F6FC-4DDF-AA56-CD2AA5AB78EB}" type="presParOf" srcId="{A1F2E1EE-AA74-4C6B-8292-62D5F5BC966B}" destId="{954E885D-1472-4414-B01B-2AB5C94E8BD0}" srcOrd="0" destOrd="0" presId="urn:microsoft.com/office/officeart/2011/layout/TabList"/>
    <dgm:cxn modelId="{F03773F5-55A1-475C-B9BF-DEF6F5F50F7C}" type="presParOf" srcId="{A1F2E1EE-AA74-4C6B-8292-62D5F5BC966B}" destId="{C8599EE5-FF47-4622-A4A7-681406D4B751}" srcOrd="1" destOrd="0" presId="urn:microsoft.com/office/officeart/2011/layout/TabList"/>
    <dgm:cxn modelId="{14DFDF49-F93E-4BDB-AB0E-D04CEFC4CAC8}" type="presParOf" srcId="{A1F2E1EE-AA74-4C6B-8292-62D5F5BC966B}" destId="{D9A57EEE-4F69-46BE-9F2D-3CC0ED034CB7}" srcOrd="2" destOrd="0" presId="urn:microsoft.com/office/officeart/2011/layout/TabList"/>
    <dgm:cxn modelId="{2E7D9274-A0B4-4275-87E0-5704A6F2063C}" type="presParOf" srcId="{623CD773-C190-4076-994E-4C66F203AD9A}" destId="{D3582EB0-8D8A-4085-A7E8-F7AD05D01EA9}" srcOrd="11" destOrd="0" presId="urn:microsoft.com/office/officeart/2011/layout/TabList"/>
    <dgm:cxn modelId="{88E4B4F9-9DCE-4ED6-8FAB-41FF2564AA85}" type="presParOf" srcId="{623CD773-C190-4076-994E-4C66F203AD9A}" destId="{961E087E-2966-4876-BF13-CAEE734EFC1B}" srcOrd="12" destOrd="0" presId="urn:microsoft.com/office/officeart/2011/layout/TabList"/>
    <dgm:cxn modelId="{2F75CA6A-3DBB-4CDE-9274-82A9B2E5E7B0}" type="presParOf" srcId="{961E087E-2966-4876-BF13-CAEE734EFC1B}" destId="{2FC1C61F-CECB-41DC-AADB-8BD0E018C93D}" srcOrd="0" destOrd="0" presId="urn:microsoft.com/office/officeart/2011/layout/TabList"/>
    <dgm:cxn modelId="{C6D7C40E-6E42-4FF4-A4A3-741B0B43E392}" type="presParOf" srcId="{961E087E-2966-4876-BF13-CAEE734EFC1B}" destId="{1CAC85B8-1122-4561-81E5-4365E9D09972}" srcOrd="1" destOrd="0" presId="urn:microsoft.com/office/officeart/2011/layout/TabList"/>
    <dgm:cxn modelId="{627BE413-717F-4CE8-9367-DC88E19E0596}" type="presParOf" srcId="{961E087E-2966-4876-BF13-CAEE734EFC1B}" destId="{F57CB887-FC5F-4A72-A8FF-61BF2BCD3D79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0421B8-A72E-4017-A6D5-A0D23838BA98}" type="doc">
      <dgm:prSet loTypeId="urn:microsoft.com/office/officeart/2011/layout/TabList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40B3726-8538-441E-949C-6083DB0EB655}">
      <dgm:prSet phldrT="[Text]" custT="1"/>
      <dgm:spPr/>
      <dgm:t>
        <a:bodyPr/>
        <a:lstStyle/>
        <a:p>
          <a:r>
            <a:rPr lang="th-TH" sz="28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1</a:t>
          </a:r>
          <a:r>
            <a:rPr lang="en-US" sz="28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1</a:t>
          </a:r>
          <a:r>
            <a:rPr lang="th-TH" sz="28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  – 1</a:t>
          </a:r>
          <a:r>
            <a:rPr lang="en-US" sz="28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7</a:t>
          </a:r>
          <a:r>
            <a:rPr lang="th-TH" sz="28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 </a:t>
          </a:r>
        </a:p>
        <a:p>
          <a:r>
            <a:rPr lang="th-TH" sz="28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B2A9708A-C12D-4A2F-BF8D-401F5168EC8F}" type="parTrans" cxnId="{922D6181-1241-4146-8F81-D8FA3831157B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71B77CD0-C83E-4325-95BC-1371C51BC1EB}" type="sibTrans" cxnId="{922D6181-1241-4146-8F81-D8FA3831157B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499D8319-F6C1-490E-9268-C2F15F71568B}">
      <dgm:prSet custT="1"/>
      <dgm:spPr/>
      <dgm:t>
        <a:bodyPr/>
        <a:lstStyle/>
        <a:p>
          <a:r>
            <a:rPr lang="th-TH" sz="24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- </a:t>
          </a:r>
          <a:r>
            <a:rPr lang="th-TH" sz="2400" b="1" dirty="0" err="1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สพ</a:t>
          </a:r>
          <a:r>
            <a:rPr lang="th-TH" sz="24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อ. ที่มีอัตราการจ้างงานเป็นหน่วยรับสมัคร</a:t>
          </a:r>
        </a:p>
        <a:p>
          <a:r>
            <a:rPr lang="th-TH" sz="2400" b="1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- รวบรวมจำนวนผู้สมัครรายงานส่งจังหวัดฯ ทุกวัน</a:t>
          </a:r>
        </a:p>
        <a:p>
          <a:r>
            <a:rPr lang="th-TH" sz="24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- เมื่อปิดรับสมัคร รวบรวมเอกสารใบสมัครและเอกสาร</a:t>
          </a:r>
          <a:r>
            <a:rPr lang="th-TH" sz="2400" b="1" dirty="0" err="1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อื่นๆ</a:t>
          </a:r>
          <a:r>
            <a:rPr lang="th-TH" sz="2400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 ส่งจังหวัด</a:t>
          </a:r>
          <a:endParaRPr lang="en-US" sz="2400" b="1" dirty="0">
            <a:solidFill>
              <a:schemeClr val="accent3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2A381C07-2CDE-4978-8FC2-5F1EBCDDEB08}" type="parTrans" cxnId="{B4D4BE0A-8F42-49B9-9AC0-C96535C7958A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D7F60E21-7454-49C8-91D2-594A3A4FEC32}" type="sibTrans" cxnId="{B4D4BE0A-8F42-49B9-9AC0-C96535C7958A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623CD773-C190-4076-994E-4C66F203AD9A}" type="pres">
      <dgm:prSet presAssocID="{010421B8-A72E-4017-A6D5-A0D23838BA9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E2674D79-EE14-4FC3-B16F-B9958109812D}" type="pres">
      <dgm:prSet presAssocID="{B40B3726-8538-441E-949C-6083DB0EB655}" presName="composite" presStyleCnt="0"/>
      <dgm:spPr/>
    </dgm:pt>
    <dgm:pt modelId="{FACDAD8A-8908-498C-9CA2-1CEE027F0FFE}" type="pres">
      <dgm:prSet presAssocID="{B40B3726-8538-441E-949C-6083DB0EB655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7D5966D-2DF8-4955-9766-8716E0789504}" type="pres">
      <dgm:prSet presAssocID="{B40B3726-8538-441E-949C-6083DB0EB655}" presName="Parent" presStyleLbl="alignNode1" presStyleIdx="0" presStyleCnt="1" custScaleY="152371" custLinFactNeighborY="-2196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728A52-0234-4C2D-9202-B5A160530682}" type="pres">
      <dgm:prSet presAssocID="{B40B3726-8538-441E-949C-6083DB0EB655}" presName="Accent" presStyleLbl="parChTrans1D1" presStyleIdx="0" presStyleCnt="1"/>
      <dgm:spPr/>
    </dgm:pt>
  </dgm:ptLst>
  <dgm:cxnLst>
    <dgm:cxn modelId="{87F766F4-DB64-4ED6-9972-9B7D62B8780A}" type="presOf" srcId="{B40B3726-8538-441E-949C-6083DB0EB655}" destId="{C7D5966D-2DF8-4955-9766-8716E0789504}" srcOrd="0" destOrd="0" presId="urn:microsoft.com/office/officeart/2011/layout/TabList"/>
    <dgm:cxn modelId="{E7955A32-0997-4166-807A-B70669E5BEC9}" type="presOf" srcId="{010421B8-A72E-4017-A6D5-A0D23838BA98}" destId="{623CD773-C190-4076-994E-4C66F203AD9A}" srcOrd="0" destOrd="0" presId="urn:microsoft.com/office/officeart/2011/layout/TabList"/>
    <dgm:cxn modelId="{11EEE8BE-BAA3-455A-85A3-BE22F0324BB6}" type="presOf" srcId="{499D8319-F6C1-490E-9268-C2F15F71568B}" destId="{FACDAD8A-8908-498C-9CA2-1CEE027F0FFE}" srcOrd="0" destOrd="0" presId="urn:microsoft.com/office/officeart/2011/layout/TabList"/>
    <dgm:cxn modelId="{B4D4BE0A-8F42-49B9-9AC0-C96535C7958A}" srcId="{B40B3726-8538-441E-949C-6083DB0EB655}" destId="{499D8319-F6C1-490E-9268-C2F15F71568B}" srcOrd="0" destOrd="0" parTransId="{2A381C07-2CDE-4978-8FC2-5F1EBCDDEB08}" sibTransId="{D7F60E21-7454-49C8-91D2-594A3A4FEC32}"/>
    <dgm:cxn modelId="{922D6181-1241-4146-8F81-D8FA3831157B}" srcId="{010421B8-A72E-4017-A6D5-A0D23838BA98}" destId="{B40B3726-8538-441E-949C-6083DB0EB655}" srcOrd="0" destOrd="0" parTransId="{B2A9708A-C12D-4A2F-BF8D-401F5168EC8F}" sibTransId="{71B77CD0-C83E-4325-95BC-1371C51BC1EB}"/>
    <dgm:cxn modelId="{16118E0E-3A05-45A3-9A50-EC5B05360498}" type="presParOf" srcId="{623CD773-C190-4076-994E-4C66F203AD9A}" destId="{E2674D79-EE14-4FC3-B16F-B9958109812D}" srcOrd="0" destOrd="0" presId="urn:microsoft.com/office/officeart/2011/layout/TabList"/>
    <dgm:cxn modelId="{AC94F45F-6265-4C7B-9D3B-54D8479C733A}" type="presParOf" srcId="{E2674D79-EE14-4FC3-B16F-B9958109812D}" destId="{FACDAD8A-8908-498C-9CA2-1CEE027F0FFE}" srcOrd="0" destOrd="0" presId="urn:microsoft.com/office/officeart/2011/layout/TabList"/>
    <dgm:cxn modelId="{90D6C8C9-0F30-4219-9C99-9D44EBAF8AE2}" type="presParOf" srcId="{E2674D79-EE14-4FC3-B16F-B9958109812D}" destId="{C7D5966D-2DF8-4955-9766-8716E0789504}" srcOrd="1" destOrd="0" presId="urn:microsoft.com/office/officeart/2011/layout/TabList"/>
    <dgm:cxn modelId="{02C2DA90-4868-4ED3-A07C-27D3674BBFD3}" type="presParOf" srcId="{E2674D79-EE14-4FC3-B16F-B9958109812D}" destId="{AE728A52-0234-4C2D-9202-B5A160530682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24B9C7-3D29-406E-8E2D-79D85A98E0EA}" type="doc">
      <dgm:prSet loTypeId="urn:microsoft.com/office/officeart/2005/8/layout/h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85C4524-1F18-4214-BD4A-96D7ABA12D83}">
      <dgm:prSet phldrT="[Text]" custT="1"/>
      <dgm:spPr/>
      <dgm:t>
        <a:bodyPr/>
        <a:lstStyle/>
        <a:p>
          <a:r>
            <a:rPr lang="th-TH" sz="2800" b="1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การสมัคร</a:t>
          </a:r>
          <a:endParaRPr lang="en-US" sz="2800" dirty="0">
            <a:solidFill>
              <a:srgbClr val="FF0000"/>
            </a:solidFill>
          </a:endParaRPr>
        </a:p>
      </dgm:t>
    </dgm:pt>
    <dgm:pt modelId="{9FBED6AC-C5A7-4D64-9B83-B2F204AC8AA8}" type="parTrans" cxnId="{31287139-2BA8-477C-BD94-8FDEC4348E54}">
      <dgm:prSet/>
      <dgm:spPr/>
      <dgm:t>
        <a:bodyPr/>
        <a:lstStyle/>
        <a:p>
          <a:endParaRPr lang="en-US"/>
        </a:p>
      </dgm:t>
    </dgm:pt>
    <dgm:pt modelId="{2146BA73-A815-4874-9E79-1CC37BBB15AB}" type="sibTrans" cxnId="{31287139-2BA8-477C-BD94-8FDEC4348E54}">
      <dgm:prSet/>
      <dgm:spPr/>
      <dgm:t>
        <a:bodyPr/>
        <a:lstStyle/>
        <a:p>
          <a:endParaRPr lang="en-US"/>
        </a:p>
      </dgm:t>
    </dgm:pt>
    <dgm:pt modelId="{022D92AC-88F4-416F-A777-B78736ECEAF6}">
      <dgm:prSet phldrT="[Text]" custT="1"/>
      <dgm:spPr/>
      <dgm:t>
        <a:bodyPr/>
        <a:lstStyle/>
        <a:p>
          <a:r>
            <a:rPr lang="th-TH" sz="1400" dirty="0">
              <a:latin typeface="Circular" panose="02000000000000000000" pitchFamily="2" charset="0"/>
              <a:cs typeface="Circular" panose="02000000000000000000" pitchFamily="2" charset="0"/>
            </a:rPr>
            <a:t>สามารถสมัครได้ด้วยตนเองและขอรับใบสมัครได้ที่ </a:t>
          </a:r>
          <a:r>
            <a:rPr lang="th-TH" sz="1400" dirty="0" err="1">
              <a:latin typeface="Circular" panose="02000000000000000000" pitchFamily="2" charset="0"/>
              <a:cs typeface="Circular" panose="02000000000000000000" pitchFamily="2" charset="0"/>
            </a:rPr>
            <a:t>สพ</a:t>
          </a:r>
          <a:r>
            <a:rPr lang="th-TH" sz="1400" dirty="0">
              <a:latin typeface="Circular" panose="02000000000000000000" pitchFamily="2" charset="0"/>
              <a:cs typeface="Circular" panose="02000000000000000000" pitchFamily="2" charset="0"/>
            </a:rPr>
            <a:t>อ. ทีมีพื้นที่ดำเนินงานตามตั้งแต่วันที่  </a:t>
          </a:r>
          <a:r>
            <a:rPr lang="th-TH" sz="1400" b="1" dirty="0">
              <a:latin typeface="Circular" panose="02000000000000000000" pitchFamily="2" charset="0"/>
              <a:cs typeface="Circular" panose="02000000000000000000" pitchFamily="2" charset="0"/>
            </a:rPr>
            <a:t>1</a:t>
          </a:r>
          <a:r>
            <a:rPr lang="en-US" sz="1400" b="1" dirty="0">
              <a:latin typeface="Circular" panose="02000000000000000000" pitchFamily="2" charset="0"/>
              <a:cs typeface="Circular" panose="02000000000000000000" pitchFamily="2" charset="0"/>
            </a:rPr>
            <a:t>1</a:t>
          </a:r>
          <a:r>
            <a:rPr lang="th-TH" sz="1400" b="1" dirty="0">
              <a:latin typeface="Circular" panose="02000000000000000000" pitchFamily="2" charset="0"/>
              <a:cs typeface="Circular" panose="02000000000000000000" pitchFamily="2" charset="0"/>
            </a:rPr>
            <a:t> -1</a:t>
          </a:r>
          <a:r>
            <a:rPr lang="en-US" sz="1400" b="1" dirty="0">
              <a:latin typeface="Circular" panose="02000000000000000000" pitchFamily="2" charset="0"/>
              <a:cs typeface="Circular" panose="02000000000000000000" pitchFamily="2" charset="0"/>
            </a:rPr>
            <a:t>7</a:t>
          </a:r>
          <a:r>
            <a:rPr lang="th-TH" sz="1400" b="1" dirty="0">
              <a:latin typeface="Circular" panose="02000000000000000000" pitchFamily="2" charset="0"/>
              <a:cs typeface="Circular" panose="02000000000000000000" pitchFamily="2" charset="0"/>
            </a:rPr>
            <a:t> </a:t>
          </a:r>
          <a:r>
            <a:rPr lang="th-TH" sz="1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</a:t>
          </a:r>
          <a:r>
            <a:rPr lang="en-US" sz="1400" b="1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63 </a:t>
          </a:r>
          <a:r>
            <a:rPr lang="th-TH" sz="1400" dirty="0">
              <a:latin typeface="Circular" panose="02000000000000000000" pitchFamily="2" charset="0"/>
              <a:cs typeface="Circular" panose="02000000000000000000" pitchFamily="2" charset="0"/>
            </a:rPr>
            <a:t>ในวันและเวลาราชการตั้งแต่เวลา 08.30 น. ถึง 16.30 น. </a:t>
          </a:r>
          <a:endParaRPr lang="en-US" sz="1400" dirty="0"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26EFC3D8-2C6A-468F-8907-049B01FA39AA}" type="parTrans" cxnId="{1EAFD9C5-328C-4610-BFF5-F697A71EF6C6}">
      <dgm:prSet/>
      <dgm:spPr/>
      <dgm:t>
        <a:bodyPr/>
        <a:lstStyle/>
        <a:p>
          <a:endParaRPr lang="en-US"/>
        </a:p>
      </dgm:t>
    </dgm:pt>
    <dgm:pt modelId="{94C42C41-C46F-4D96-9A7C-4BEBF609646B}" type="sibTrans" cxnId="{1EAFD9C5-328C-4610-BFF5-F697A71EF6C6}">
      <dgm:prSet/>
      <dgm:spPr/>
      <dgm:t>
        <a:bodyPr/>
        <a:lstStyle/>
        <a:p>
          <a:endParaRPr lang="en-US"/>
        </a:p>
      </dgm:t>
    </dgm:pt>
    <dgm:pt modelId="{1111CA31-9FA1-4CEB-A6A8-E619B0B2999E}">
      <dgm:prSet phldrT="[Text]" custT="1"/>
      <dgm:spPr/>
      <dgm:t>
        <a:bodyPr/>
        <a:lstStyle/>
        <a:p>
          <a:r>
            <a:rPr lang="th-TH" sz="2200" b="1" i="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การประกาศรายชื่อผู้สมัคร</a:t>
          </a:r>
          <a:endParaRPr lang="en-US" sz="2200" dirty="0">
            <a:solidFill>
              <a:srgbClr val="FF0000"/>
            </a:solidFill>
          </a:endParaRPr>
        </a:p>
      </dgm:t>
    </dgm:pt>
    <dgm:pt modelId="{E4FB173B-E5D2-495D-93A3-2B5B462E0DC7}" type="parTrans" cxnId="{A3F8C020-36E9-49F8-B57D-2EEBFC9A0335}">
      <dgm:prSet/>
      <dgm:spPr/>
      <dgm:t>
        <a:bodyPr/>
        <a:lstStyle/>
        <a:p>
          <a:endParaRPr lang="en-US"/>
        </a:p>
      </dgm:t>
    </dgm:pt>
    <dgm:pt modelId="{87EF0454-F893-4176-A919-EF6B10D1FE87}" type="sibTrans" cxnId="{A3F8C020-36E9-49F8-B57D-2EEBFC9A0335}">
      <dgm:prSet/>
      <dgm:spPr/>
      <dgm:t>
        <a:bodyPr/>
        <a:lstStyle/>
        <a:p>
          <a:endParaRPr lang="en-US"/>
        </a:p>
      </dgm:t>
    </dgm:pt>
    <dgm:pt modelId="{515BA75E-C7AA-490F-B445-97C69B87A454}">
      <dgm:prSet phldrT="[Text]" custT="1"/>
      <dgm:spPr/>
      <dgm:t>
        <a:bodyPr/>
        <a:lstStyle/>
        <a:p>
          <a:r>
            <a:rPr lang="th-TH" sz="1600" b="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ประกาศรายชื่อเป็นรายอำเภอ</a:t>
          </a:r>
          <a:endParaRPr lang="en-US" sz="1600" dirty="0"/>
        </a:p>
      </dgm:t>
    </dgm:pt>
    <dgm:pt modelId="{CE523936-2159-4227-A42A-7460C39413D3}" type="parTrans" cxnId="{0E35E27D-B908-4FE3-A298-C9ED7237A989}">
      <dgm:prSet/>
      <dgm:spPr/>
      <dgm:t>
        <a:bodyPr/>
        <a:lstStyle/>
        <a:p>
          <a:endParaRPr lang="en-US"/>
        </a:p>
      </dgm:t>
    </dgm:pt>
    <dgm:pt modelId="{BE3E3D15-06B8-4071-960B-65AD2746FEDD}" type="sibTrans" cxnId="{0E35E27D-B908-4FE3-A298-C9ED7237A989}">
      <dgm:prSet/>
      <dgm:spPr/>
      <dgm:t>
        <a:bodyPr/>
        <a:lstStyle/>
        <a:p>
          <a:endParaRPr lang="en-US"/>
        </a:p>
      </dgm:t>
    </dgm:pt>
    <dgm:pt modelId="{569991C5-AAAD-4C5F-A2EF-3BEE19105F42}">
      <dgm:prSet phldrT="[Text]" custT="1"/>
      <dgm:spPr/>
      <dgm:t>
        <a:bodyPr/>
        <a:lstStyle/>
        <a:p>
          <a:r>
            <a:rPr lang="th-TH" sz="2200" b="1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การรายงานจำนวนผู้สมัคร</a:t>
          </a:r>
          <a:endParaRPr lang="en-US" sz="2200" dirty="0">
            <a:solidFill>
              <a:srgbClr val="FF0000"/>
            </a:solidFill>
          </a:endParaRPr>
        </a:p>
      </dgm:t>
    </dgm:pt>
    <dgm:pt modelId="{1117AA48-B16C-4E4B-AB0D-65831F94EE54}" type="parTrans" cxnId="{AB8B3061-3F69-459C-B6B5-6BE7444582C1}">
      <dgm:prSet/>
      <dgm:spPr/>
      <dgm:t>
        <a:bodyPr/>
        <a:lstStyle/>
        <a:p>
          <a:endParaRPr lang="en-US"/>
        </a:p>
      </dgm:t>
    </dgm:pt>
    <dgm:pt modelId="{B40F4E71-19D8-46C5-9BF2-BCAF78147F29}" type="sibTrans" cxnId="{AB8B3061-3F69-459C-B6B5-6BE7444582C1}">
      <dgm:prSet/>
      <dgm:spPr/>
      <dgm:t>
        <a:bodyPr/>
        <a:lstStyle/>
        <a:p>
          <a:endParaRPr lang="en-US"/>
        </a:p>
      </dgm:t>
    </dgm:pt>
    <dgm:pt modelId="{A58BCE41-F419-4E7A-9D17-4E31210565A0}">
      <dgm:prSet phldrT="[Text]" custT="1"/>
      <dgm:spPr/>
      <dgm:t>
        <a:bodyPr/>
        <a:lstStyle/>
        <a:p>
          <a:r>
            <a:rPr lang="th-TH" sz="1600" dirty="0">
              <a:latin typeface="Circular" panose="02000000000000000000" pitchFamily="2" charset="0"/>
              <a:cs typeface="Circular" panose="02000000000000000000" pitchFamily="2" charset="0"/>
            </a:rPr>
            <a:t>รายงานตามแบบฟอร์มที่กำหนดผ่านช่องทาง </a:t>
          </a:r>
          <a:r>
            <a:rPr lang="en-US" sz="18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Google Sheet</a:t>
          </a:r>
          <a:endParaRPr lang="en-US" sz="1800" dirty="0">
            <a:solidFill>
              <a:srgbClr val="FF0000"/>
            </a:solidFill>
          </a:endParaRPr>
        </a:p>
      </dgm:t>
    </dgm:pt>
    <dgm:pt modelId="{8C070317-B287-4948-BF75-68AA95A63BC7}" type="parTrans" cxnId="{22BD7FC7-108A-4BD6-9E29-5032C006B9CC}">
      <dgm:prSet/>
      <dgm:spPr/>
      <dgm:t>
        <a:bodyPr/>
        <a:lstStyle/>
        <a:p>
          <a:endParaRPr lang="en-US"/>
        </a:p>
      </dgm:t>
    </dgm:pt>
    <dgm:pt modelId="{6B039F6A-8BCC-42A1-9579-183D2EB0D759}" type="sibTrans" cxnId="{22BD7FC7-108A-4BD6-9E29-5032C006B9CC}">
      <dgm:prSet/>
      <dgm:spPr/>
      <dgm:t>
        <a:bodyPr/>
        <a:lstStyle/>
        <a:p>
          <a:endParaRPr lang="en-US"/>
        </a:p>
      </dgm:t>
    </dgm:pt>
    <dgm:pt modelId="{B50FB62B-2671-44C0-B811-6EDA379B43E3}">
      <dgm:prSet phldrT="[Text]" custT="1"/>
      <dgm:spPr/>
      <dgm:t>
        <a:bodyPr/>
        <a:lstStyle/>
        <a:p>
          <a:r>
            <a:rPr lang="th-TH" sz="14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การรับสมัครจะมีผลสมบูรณ์ก็ต่อเมื่อได้ยื่นใบสมัครที่สำนักงานพัฒนาชุมชนอำเภอ และเจ้าหน้าที่ได้ดำเนินการตรวจสอบเรียบร้อยแล้วเท่านั้น</a:t>
          </a:r>
          <a:endParaRPr lang="en-US" sz="1400" dirty="0">
            <a:solidFill>
              <a:srgbClr val="FF00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611A35B0-C38D-484F-AE5F-FDA5C4ADC16A}" type="parTrans" cxnId="{C127E814-1C92-4D68-93EA-C6B1985BC710}">
      <dgm:prSet/>
      <dgm:spPr/>
      <dgm:t>
        <a:bodyPr/>
        <a:lstStyle/>
        <a:p>
          <a:endParaRPr lang="en-US"/>
        </a:p>
      </dgm:t>
    </dgm:pt>
    <dgm:pt modelId="{24D204AA-E70E-4C8E-B109-5EB2677F9C54}" type="sibTrans" cxnId="{C127E814-1C92-4D68-93EA-C6B1985BC710}">
      <dgm:prSet/>
      <dgm:spPr/>
      <dgm:t>
        <a:bodyPr/>
        <a:lstStyle/>
        <a:p>
          <a:endParaRPr lang="en-US"/>
        </a:p>
      </dgm:t>
    </dgm:pt>
    <dgm:pt modelId="{ED3F7DCF-A8B8-4D56-883B-F9F0FE80F05B}">
      <dgm:prSet phldrT="[Text]" custT="1"/>
      <dgm:spPr/>
      <dgm:t>
        <a:bodyPr/>
        <a:lstStyle/>
        <a:p>
          <a:r>
            <a:rPr lang="th-TH" sz="1400" dirty="0">
              <a:latin typeface="Circular" panose="02000000000000000000" pitchFamily="2" charset="0"/>
              <a:cs typeface="Circular" panose="02000000000000000000" pitchFamily="2" charset="0"/>
            </a:rPr>
            <a:t>ผู้สมัครไม่ต้องเสียค่าธรรมเนียมในการสมัครสอบ</a:t>
          </a:r>
          <a:endParaRPr lang="en-US" sz="1400" dirty="0"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0E4C9411-B963-4BEC-9FF2-4E457B9F8661}" type="parTrans" cxnId="{833F9F7F-93C3-4A9C-A867-0444BA43925F}">
      <dgm:prSet/>
      <dgm:spPr/>
      <dgm:t>
        <a:bodyPr/>
        <a:lstStyle/>
        <a:p>
          <a:endParaRPr lang="en-US"/>
        </a:p>
      </dgm:t>
    </dgm:pt>
    <dgm:pt modelId="{271E553E-B417-464A-A1DF-D877DD618CC0}" type="sibTrans" cxnId="{833F9F7F-93C3-4A9C-A867-0444BA43925F}">
      <dgm:prSet/>
      <dgm:spPr/>
      <dgm:t>
        <a:bodyPr/>
        <a:lstStyle/>
        <a:p>
          <a:endParaRPr lang="en-US"/>
        </a:p>
      </dgm:t>
    </dgm:pt>
    <dgm:pt modelId="{B7658769-08B2-4E6B-B9B9-D9CFD71BD52E}">
      <dgm:prSet custT="1"/>
      <dgm:spPr/>
      <dgm:t>
        <a:bodyPr/>
        <a:lstStyle/>
        <a:p>
          <a:r>
            <a:rPr lang="th-TH" sz="1600" b="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การกำหนดเลขประจำตัวสอบ เช่น หมายเลข </a:t>
          </a:r>
          <a:r>
            <a:rPr lang="th-TH" sz="1600" b="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63010001 </a:t>
          </a:r>
          <a:endParaRPr lang="en-US" sz="1600" b="0" dirty="0">
            <a:solidFill>
              <a:srgbClr val="FF00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40E1E2D4-D8A2-4C27-9220-EB6F50BE63FC}" type="parTrans" cxnId="{E2C11B8C-AFCB-4139-9DF3-7A5DDD19EFCA}">
      <dgm:prSet/>
      <dgm:spPr/>
      <dgm:t>
        <a:bodyPr/>
        <a:lstStyle/>
        <a:p>
          <a:endParaRPr lang="en-US"/>
        </a:p>
      </dgm:t>
    </dgm:pt>
    <dgm:pt modelId="{385382D3-6EA6-43B6-A4F9-87C4887C5F37}" type="sibTrans" cxnId="{E2C11B8C-AFCB-4139-9DF3-7A5DDD19EFCA}">
      <dgm:prSet/>
      <dgm:spPr/>
      <dgm:t>
        <a:bodyPr/>
        <a:lstStyle/>
        <a:p>
          <a:endParaRPr lang="en-US"/>
        </a:p>
      </dgm:t>
    </dgm:pt>
    <dgm:pt modelId="{51FC40E9-225F-4734-94D2-58B27CCDF796}">
      <dgm:prSet custT="1"/>
      <dgm:spPr/>
      <dgm:t>
        <a:bodyPr/>
        <a:lstStyle/>
        <a:p>
          <a:r>
            <a:rPr lang="th-TH" sz="1600" b="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63</a:t>
          </a:r>
          <a:r>
            <a:rPr lang="th-TH" sz="1600" b="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= ปีที่ดำเนินการ</a:t>
          </a:r>
          <a:endParaRPr lang="en-US" sz="1600" b="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341DA51C-D963-43C3-9AA1-68FC48936770}" type="parTrans" cxnId="{B0BD76C0-287C-4863-B4D4-35725C8B42DB}">
      <dgm:prSet/>
      <dgm:spPr/>
      <dgm:t>
        <a:bodyPr/>
        <a:lstStyle/>
        <a:p>
          <a:endParaRPr lang="en-US"/>
        </a:p>
      </dgm:t>
    </dgm:pt>
    <dgm:pt modelId="{337E41BA-C7EA-4DBB-89A5-E518D7947143}" type="sibTrans" cxnId="{B0BD76C0-287C-4863-B4D4-35725C8B42DB}">
      <dgm:prSet/>
      <dgm:spPr/>
      <dgm:t>
        <a:bodyPr/>
        <a:lstStyle/>
        <a:p>
          <a:endParaRPr lang="en-US"/>
        </a:p>
      </dgm:t>
    </dgm:pt>
    <dgm:pt modelId="{D954427C-6D7D-414D-BA72-EB1AB5DBA54D}">
      <dgm:prSet custT="1"/>
      <dgm:spPr/>
      <dgm:t>
        <a:bodyPr/>
        <a:lstStyle/>
        <a:p>
          <a:r>
            <a:rPr lang="th-TH" sz="1600" b="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0001</a:t>
          </a:r>
          <a:r>
            <a:rPr lang="th-TH" sz="1600" b="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= ลำดับที่สมัครในอำเภอนั้น ๆ</a:t>
          </a:r>
          <a:endParaRPr lang="en-US" sz="1600" b="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4B9A9038-CBA7-4D20-9AC1-B89B09D52988}" type="parTrans" cxnId="{A8C9F85D-1D2B-454A-BA09-AC3E691D5737}">
      <dgm:prSet/>
      <dgm:spPr/>
      <dgm:t>
        <a:bodyPr/>
        <a:lstStyle/>
        <a:p>
          <a:endParaRPr lang="en-US"/>
        </a:p>
      </dgm:t>
    </dgm:pt>
    <dgm:pt modelId="{AA8982FB-DD98-4C55-832D-D34A5EC455EB}" type="sibTrans" cxnId="{A8C9F85D-1D2B-454A-BA09-AC3E691D5737}">
      <dgm:prSet/>
      <dgm:spPr/>
      <dgm:t>
        <a:bodyPr/>
        <a:lstStyle/>
        <a:p>
          <a:endParaRPr lang="en-US"/>
        </a:p>
      </dgm:t>
    </dgm:pt>
    <dgm:pt modelId="{90B92A89-875C-4894-B092-4E688A747BB4}">
      <dgm:prSet custT="1"/>
      <dgm:spPr/>
      <dgm:t>
        <a:bodyPr/>
        <a:lstStyle/>
        <a:p>
          <a:r>
            <a:rPr lang="th-TH" sz="1600" dirty="0">
              <a:latin typeface="Circular" panose="02000000000000000000" pitchFamily="2" charset="0"/>
              <a:cs typeface="Circular" panose="02000000000000000000" pitchFamily="2" charset="0"/>
            </a:rPr>
            <a:t>รายงานทุกวัน ระหว่างวันที่ 1</a:t>
          </a:r>
          <a:r>
            <a:rPr lang="en-US" sz="1600" dirty="0">
              <a:latin typeface="Circular" panose="02000000000000000000" pitchFamily="2" charset="0"/>
              <a:cs typeface="Circular" panose="02000000000000000000" pitchFamily="2" charset="0"/>
            </a:rPr>
            <a:t>1</a:t>
          </a:r>
          <a:r>
            <a:rPr lang="th-TH" sz="1600" dirty="0">
              <a:latin typeface="Circular" panose="02000000000000000000" pitchFamily="2" charset="0"/>
              <a:cs typeface="Circular" panose="02000000000000000000" pitchFamily="2" charset="0"/>
            </a:rPr>
            <a:t> –            1</a:t>
          </a:r>
          <a:r>
            <a:rPr lang="en-US" sz="1600" dirty="0">
              <a:latin typeface="Circular" panose="02000000000000000000" pitchFamily="2" charset="0"/>
              <a:cs typeface="Circular" panose="02000000000000000000" pitchFamily="2" charset="0"/>
            </a:rPr>
            <a:t>7</a:t>
          </a:r>
          <a:r>
            <a:rPr lang="th-TH" sz="1600" dirty="0">
              <a:latin typeface="Circular" panose="02000000000000000000" pitchFamily="2" charset="0"/>
              <a:cs typeface="Circular" panose="02000000000000000000" pitchFamily="2" charset="0"/>
            </a:rPr>
            <a:t> พ.ย. 63 เวลา 17.30 น.</a:t>
          </a:r>
          <a:endParaRPr lang="en-US" sz="1600" dirty="0"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FE30F977-1263-4799-B02E-61A9AEE83E75}" type="parTrans" cxnId="{620DA3F7-23BC-4702-B66F-8BFC09E5C7D5}">
      <dgm:prSet/>
      <dgm:spPr/>
      <dgm:t>
        <a:bodyPr/>
        <a:lstStyle/>
        <a:p>
          <a:endParaRPr lang="en-US"/>
        </a:p>
      </dgm:t>
    </dgm:pt>
    <dgm:pt modelId="{21A65434-6FDD-4282-BA34-512A2464D1B0}" type="sibTrans" cxnId="{620DA3F7-23BC-4702-B66F-8BFC09E5C7D5}">
      <dgm:prSet/>
      <dgm:spPr/>
      <dgm:t>
        <a:bodyPr/>
        <a:lstStyle/>
        <a:p>
          <a:endParaRPr lang="en-US"/>
        </a:p>
      </dgm:t>
    </dgm:pt>
    <dgm:pt modelId="{3D64D579-070E-4A31-B222-C2737AA2C432}">
      <dgm:prSet custT="1"/>
      <dgm:spPr/>
      <dgm:t>
        <a:bodyPr/>
        <a:lstStyle/>
        <a:p>
          <a:r>
            <a:rPr lang="th-TH" sz="1600" b="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01</a:t>
          </a:r>
          <a:r>
            <a:rPr lang="th-TH" sz="1600" b="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= ลำดับของอำเภอตามที่จังหวัดกำหนด</a:t>
          </a:r>
          <a:endParaRPr lang="en-US" sz="1600" b="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A7DC683C-8BAD-491E-AEC8-02AAC6E812C0}" type="parTrans" cxnId="{FB136197-DB17-4CE5-B249-F297F976AC66}">
      <dgm:prSet/>
      <dgm:spPr/>
      <dgm:t>
        <a:bodyPr/>
        <a:lstStyle/>
        <a:p>
          <a:endParaRPr lang="en-US"/>
        </a:p>
      </dgm:t>
    </dgm:pt>
    <dgm:pt modelId="{3D603A33-CA2E-4D7F-8D45-BDDBD3A76653}" type="sibTrans" cxnId="{FB136197-DB17-4CE5-B249-F297F976AC66}">
      <dgm:prSet/>
      <dgm:spPr/>
      <dgm:t>
        <a:bodyPr/>
        <a:lstStyle/>
        <a:p>
          <a:endParaRPr lang="en-US"/>
        </a:p>
      </dgm:t>
    </dgm:pt>
    <dgm:pt modelId="{A783AAD1-3393-4AF3-896A-84873FDD1C3C}" type="pres">
      <dgm:prSet presAssocID="{4024B9C7-3D29-406E-8E2D-79D85A98E0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C6E1A42-4DFB-4670-B659-DBBB5E5CA6C5}" type="pres">
      <dgm:prSet presAssocID="{F85C4524-1F18-4214-BD4A-96D7ABA12D83}" presName="composite" presStyleCnt="0"/>
      <dgm:spPr/>
    </dgm:pt>
    <dgm:pt modelId="{87C366D2-BD55-4891-B1D9-71AAE621F5E6}" type="pres">
      <dgm:prSet presAssocID="{F85C4524-1F18-4214-BD4A-96D7ABA12D8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D51FAAD-1F51-4DC8-A854-5CDA64353D68}" type="pres">
      <dgm:prSet presAssocID="{F85C4524-1F18-4214-BD4A-96D7ABA12D8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BBEC5AF-D8A2-47C9-B69A-2A7B52C643B2}" type="pres">
      <dgm:prSet presAssocID="{2146BA73-A815-4874-9E79-1CC37BBB15AB}" presName="space" presStyleCnt="0"/>
      <dgm:spPr/>
    </dgm:pt>
    <dgm:pt modelId="{68B97EC4-1021-4283-A79B-72BAA12FEE59}" type="pres">
      <dgm:prSet presAssocID="{1111CA31-9FA1-4CEB-A6A8-E619B0B2999E}" presName="composite" presStyleCnt="0"/>
      <dgm:spPr/>
    </dgm:pt>
    <dgm:pt modelId="{0162B67B-E5AB-4B1A-AD58-ACEB714BBF09}" type="pres">
      <dgm:prSet presAssocID="{1111CA31-9FA1-4CEB-A6A8-E619B0B2999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160F983-EC48-4062-9689-38DCC8A4E908}" type="pres">
      <dgm:prSet presAssocID="{1111CA31-9FA1-4CEB-A6A8-E619B0B2999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654A745-72B9-4104-993D-C665FBB4FCBA}" type="pres">
      <dgm:prSet presAssocID="{87EF0454-F893-4176-A919-EF6B10D1FE87}" presName="space" presStyleCnt="0"/>
      <dgm:spPr/>
    </dgm:pt>
    <dgm:pt modelId="{DA612300-3C4F-4C9E-A711-D4BD36EB04A0}" type="pres">
      <dgm:prSet presAssocID="{569991C5-AAAD-4C5F-A2EF-3BEE19105F42}" presName="composite" presStyleCnt="0"/>
      <dgm:spPr/>
    </dgm:pt>
    <dgm:pt modelId="{51EDE19A-E8D5-4E53-BEF9-25D9C250BB26}" type="pres">
      <dgm:prSet presAssocID="{569991C5-AAAD-4C5F-A2EF-3BEE19105F4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7F99C4-8410-41A9-B6F9-4602F887DB7F}" type="pres">
      <dgm:prSet presAssocID="{569991C5-AAAD-4C5F-A2EF-3BEE19105F4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2BD7FC7-108A-4BD6-9E29-5032C006B9CC}" srcId="{569991C5-AAAD-4C5F-A2EF-3BEE19105F42}" destId="{A58BCE41-F419-4E7A-9D17-4E31210565A0}" srcOrd="0" destOrd="0" parTransId="{8C070317-B287-4948-BF75-68AA95A63BC7}" sibTransId="{6B039F6A-8BCC-42A1-9579-183D2EB0D759}"/>
    <dgm:cxn modelId="{A3F8C020-36E9-49F8-B57D-2EEBFC9A0335}" srcId="{4024B9C7-3D29-406E-8E2D-79D85A98E0EA}" destId="{1111CA31-9FA1-4CEB-A6A8-E619B0B2999E}" srcOrd="1" destOrd="0" parTransId="{E4FB173B-E5D2-495D-93A3-2B5B462E0DC7}" sibTransId="{87EF0454-F893-4176-A919-EF6B10D1FE87}"/>
    <dgm:cxn modelId="{B0BD76C0-287C-4863-B4D4-35725C8B42DB}" srcId="{1111CA31-9FA1-4CEB-A6A8-E619B0B2999E}" destId="{51FC40E9-225F-4734-94D2-58B27CCDF796}" srcOrd="2" destOrd="0" parTransId="{341DA51C-D963-43C3-9AA1-68FC48936770}" sibTransId="{337E41BA-C7EA-4DBB-89A5-E518D7947143}"/>
    <dgm:cxn modelId="{AF13A34A-E402-43EC-B5A8-D097064A8BE9}" type="presOf" srcId="{569991C5-AAAD-4C5F-A2EF-3BEE19105F42}" destId="{51EDE19A-E8D5-4E53-BEF9-25D9C250BB26}" srcOrd="0" destOrd="0" presId="urn:microsoft.com/office/officeart/2005/8/layout/hList1"/>
    <dgm:cxn modelId="{6ECF4ADD-80AB-4922-98C3-E3C30ACF7B36}" type="presOf" srcId="{D954427C-6D7D-414D-BA72-EB1AB5DBA54D}" destId="{3160F983-EC48-4062-9689-38DCC8A4E908}" srcOrd="0" destOrd="4" presId="urn:microsoft.com/office/officeart/2005/8/layout/hList1"/>
    <dgm:cxn modelId="{B947A0F0-572F-40B1-B24C-93630ABFF382}" type="presOf" srcId="{4024B9C7-3D29-406E-8E2D-79D85A98E0EA}" destId="{A783AAD1-3393-4AF3-896A-84873FDD1C3C}" srcOrd="0" destOrd="0" presId="urn:microsoft.com/office/officeart/2005/8/layout/hList1"/>
    <dgm:cxn modelId="{13F493C7-3AE1-48F8-B121-E9E607A06CEC}" type="presOf" srcId="{515BA75E-C7AA-490F-B445-97C69B87A454}" destId="{3160F983-EC48-4062-9689-38DCC8A4E908}" srcOrd="0" destOrd="0" presId="urn:microsoft.com/office/officeart/2005/8/layout/hList1"/>
    <dgm:cxn modelId="{1EAFD9C5-328C-4610-BFF5-F697A71EF6C6}" srcId="{F85C4524-1F18-4214-BD4A-96D7ABA12D83}" destId="{022D92AC-88F4-416F-A777-B78736ECEAF6}" srcOrd="0" destOrd="0" parTransId="{26EFC3D8-2C6A-468F-8907-049B01FA39AA}" sibTransId="{94C42C41-C46F-4D96-9A7C-4BEBF609646B}"/>
    <dgm:cxn modelId="{C2603A60-21FB-4115-8F01-E6343BC774B0}" type="presOf" srcId="{B7658769-08B2-4E6B-B9B9-D9CFD71BD52E}" destId="{3160F983-EC48-4062-9689-38DCC8A4E908}" srcOrd="0" destOrd="1" presId="urn:microsoft.com/office/officeart/2005/8/layout/hList1"/>
    <dgm:cxn modelId="{9F7CB079-4162-4C88-8139-0F918725E3F9}" type="presOf" srcId="{3D64D579-070E-4A31-B222-C2737AA2C432}" destId="{3160F983-EC48-4062-9689-38DCC8A4E908}" srcOrd="0" destOrd="3" presId="urn:microsoft.com/office/officeart/2005/8/layout/hList1"/>
    <dgm:cxn modelId="{7AD2FC06-68D1-4241-854E-8CD0A690D158}" type="presOf" srcId="{1111CA31-9FA1-4CEB-A6A8-E619B0B2999E}" destId="{0162B67B-E5AB-4B1A-AD58-ACEB714BBF09}" srcOrd="0" destOrd="0" presId="urn:microsoft.com/office/officeart/2005/8/layout/hList1"/>
    <dgm:cxn modelId="{7DBA130E-CB9D-4B7F-BCBC-BB99AABCDCDD}" type="presOf" srcId="{90B92A89-875C-4894-B092-4E688A747BB4}" destId="{267F99C4-8410-41A9-B6F9-4602F887DB7F}" srcOrd="0" destOrd="1" presId="urn:microsoft.com/office/officeart/2005/8/layout/hList1"/>
    <dgm:cxn modelId="{1B53D049-8377-4997-8370-7263079361C5}" type="presOf" srcId="{51FC40E9-225F-4734-94D2-58B27CCDF796}" destId="{3160F983-EC48-4062-9689-38DCC8A4E908}" srcOrd="0" destOrd="2" presId="urn:microsoft.com/office/officeart/2005/8/layout/hList1"/>
    <dgm:cxn modelId="{C127E814-1C92-4D68-93EA-C6B1985BC710}" srcId="{F85C4524-1F18-4214-BD4A-96D7ABA12D83}" destId="{B50FB62B-2671-44C0-B811-6EDA379B43E3}" srcOrd="1" destOrd="0" parTransId="{611A35B0-C38D-484F-AE5F-FDA5C4ADC16A}" sibTransId="{24D204AA-E70E-4C8E-B109-5EB2677F9C54}"/>
    <dgm:cxn modelId="{A8C9F85D-1D2B-454A-BA09-AC3E691D5737}" srcId="{1111CA31-9FA1-4CEB-A6A8-E619B0B2999E}" destId="{D954427C-6D7D-414D-BA72-EB1AB5DBA54D}" srcOrd="4" destOrd="0" parTransId="{4B9A9038-CBA7-4D20-9AC1-B89B09D52988}" sibTransId="{AA8982FB-DD98-4C55-832D-D34A5EC455EB}"/>
    <dgm:cxn modelId="{FB136197-DB17-4CE5-B249-F297F976AC66}" srcId="{1111CA31-9FA1-4CEB-A6A8-E619B0B2999E}" destId="{3D64D579-070E-4A31-B222-C2737AA2C432}" srcOrd="3" destOrd="0" parTransId="{A7DC683C-8BAD-491E-AEC8-02AAC6E812C0}" sibTransId="{3D603A33-CA2E-4D7F-8D45-BDDBD3A76653}"/>
    <dgm:cxn modelId="{31287139-2BA8-477C-BD94-8FDEC4348E54}" srcId="{4024B9C7-3D29-406E-8E2D-79D85A98E0EA}" destId="{F85C4524-1F18-4214-BD4A-96D7ABA12D83}" srcOrd="0" destOrd="0" parTransId="{9FBED6AC-C5A7-4D64-9B83-B2F204AC8AA8}" sibTransId="{2146BA73-A815-4874-9E79-1CC37BBB15AB}"/>
    <dgm:cxn modelId="{91D63A28-83A4-498E-AA65-5DE0593926C4}" type="presOf" srcId="{B50FB62B-2671-44C0-B811-6EDA379B43E3}" destId="{9D51FAAD-1F51-4DC8-A854-5CDA64353D68}" srcOrd="0" destOrd="1" presId="urn:microsoft.com/office/officeart/2005/8/layout/hList1"/>
    <dgm:cxn modelId="{833F9F7F-93C3-4A9C-A867-0444BA43925F}" srcId="{F85C4524-1F18-4214-BD4A-96D7ABA12D83}" destId="{ED3F7DCF-A8B8-4D56-883B-F9F0FE80F05B}" srcOrd="2" destOrd="0" parTransId="{0E4C9411-B963-4BEC-9FF2-4E457B9F8661}" sibTransId="{271E553E-B417-464A-A1DF-D877DD618CC0}"/>
    <dgm:cxn modelId="{620DA3F7-23BC-4702-B66F-8BFC09E5C7D5}" srcId="{569991C5-AAAD-4C5F-A2EF-3BEE19105F42}" destId="{90B92A89-875C-4894-B092-4E688A747BB4}" srcOrd="1" destOrd="0" parTransId="{FE30F977-1263-4799-B02E-61A9AEE83E75}" sibTransId="{21A65434-6FDD-4282-BA34-512A2464D1B0}"/>
    <dgm:cxn modelId="{2F0797E2-4EA5-460F-AB9E-B129AB3324E0}" type="presOf" srcId="{ED3F7DCF-A8B8-4D56-883B-F9F0FE80F05B}" destId="{9D51FAAD-1F51-4DC8-A854-5CDA64353D68}" srcOrd="0" destOrd="2" presId="urn:microsoft.com/office/officeart/2005/8/layout/hList1"/>
    <dgm:cxn modelId="{F50CAA3B-2C8C-4123-B93A-2BE954FFD48A}" type="presOf" srcId="{022D92AC-88F4-416F-A777-B78736ECEAF6}" destId="{9D51FAAD-1F51-4DC8-A854-5CDA64353D68}" srcOrd="0" destOrd="0" presId="urn:microsoft.com/office/officeart/2005/8/layout/hList1"/>
    <dgm:cxn modelId="{AB8B3061-3F69-459C-B6B5-6BE7444582C1}" srcId="{4024B9C7-3D29-406E-8E2D-79D85A98E0EA}" destId="{569991C5-AAAD-4C5F-A2EF-3BEE19105F42}" srcOrd="2" destOrd="0" parTransId="{1117AA48-B16C-4E4B-AB0D-65831F94EE54}" sibTransId="{B40F4E71-19D8-46C5-9BF2-BCAF78147F29}"/>
    <dgm:cxn modelId="{9B337163-AF3E-4D29-BD9B-072579974C66}" type="presOf" srcId="{F85C4524-1F18-4214-BD4A-96D7ABA12D83}" destId="{87C366D2-BD55-4891-B1D9-71AAE621F5E6}" srcOrd="0" destOrd="0" presId="urn:microsoft.com/office/officeart/2005/8/layout/hList1"/>
    <dgm:cxn modelId="{0E35E27D-B908-4FE3-A298-C9ED7237A989}" srcId="{1111CA31-9FA1-4CEB-A6A8-E619B0B2999E}" destId="{515BA75E-C7AA-490F-B445-97C69B87A454}" srcOrd="0" destOrd="0" parTransId="{CE523936-2159-4227-A42A-7460C39413D3}" sibTransId="{BE3E3D15-06B8-4071-960B-65AD2746FEDD}"/>
    <dgm:cxn modelId="{B0E45D8D-F33B-462B-92CA-F8EDF3063401}" type="presOf" srcId="{A58BCE41-F419-4E7A-9D17-4E31210565A0}" destId="{267F99C4-8410-41A9-B6F9-4602F887DB7F}" srcOrd="0" destOrd="0" presId="urn:microsoft.com/office/officeart/2005/8/layout/hList1"/>
    <dgm:cxn modelId="{E2C11B8C-AFCB-4139-9DF3-7A5DDD19EFCA}" srcId="{1111CA31-9FA1-4CEB-A6A8-E619B0B2999E}" destId="{B7658769-08B2-4E6B-B9B9-D9CFD71BD52E}" srcOrd="1" destOrd="0" parTransId="{40E1E2D4-D8A2-4C27-9220-EB6F50BE63FC}" sibTransId="{385382D3-6EA6-43B6-A4F9-87C4887C5F37}"/>
    <dgm:cxn modelId="{9A0446DE-A6AB-4872-A48A-BC9080342361}" type="presParOf" srcId="{A783AAD1-3393-4AF3-896A-84873FDD1C3C}" destId="{6C6E1A42-4DFB-4670-B659-DBBB5E5CA6C5}" srcOrd="0" destOrd="0" presId="urn:microsoft.com/office/officeart/2005/8/layout/hList1"/>
    <dgm:cxn modelId="{5CA21D79-7377-4FA3-A414-ADE8C1379A6D}" type="presParOf" srcId="{6C6E1A42-4DFB-4670-B659-DBBB5E5CA6C5}" destId="{87C366D2-BD55-4891-B1D9-71AAE621F5E6}" srcOrd="0" destOrd="0" presId="urn:microsoft.com/office/officeart/2005/8/layout/hList1"/>
    <dgm:cxn modelId="{625D7372-E1EA-4804-82CC-2B4FE03738DF}" type="presParOf" srcId="{6C6E1A42-4DFB-4670-B659-DBBB5E5CA6C5}" destId="{9D51FAAD-1F51-4DC8-A854-5CDA64353D68}" srcOrd="1" destOrd="0" presId="urn:microsoft.com/office/officeart/2005/8/layout/hList1"/>
    <dgm:cxn modelId="{A5E2DD10-B3CE-4648-8525-BC7257360B99}" type="presParOf" srcId="{A783AAD1-3393-4AF3-896A-84873FDD1C3C}" destId="{BBBEC5AF-D8A2-47C9-B69A-2A7B52C643B2}" srcOrd="1" destOrd="0" presId="urn:microsoft.com/office/officeart/2005/8/layout/hList1"/>
    <dgm:cxn modelId="{1B7121AC-9043-4BEE-AEF7-C13EEAA59EB5}" type="presParOf" srcId="{A783AAD1-3393-4AF3-896A-84873FDD1C3C}" destId="{68B97EC4-1021-4283-A79B-72BAA12FEE59}" srcOrd="2" destOrd="0" presId="urn:microsoft.com/office/officeart/2005/8/layout/hList1"/>
    <dgm:cxn modelId="{8E054A57-D0D8-4540-A2DF-CECF00DE5FDE}" type="presParOf" srcId="{68B97EC4-1021-4283-A79B-72BAA12FEE59}" destId="{0162B67B-E5AB-4B1A-AD58-ACEB714BBF09}" srcOrd="0" destOrd="0" presId="urn:microsoft.com/office/officeart/2005/8/layout/hList1"/>
    <dgm:cxn modelId="{7A089279-BABA-4090-84D2-72F7BDA393F0}" type="presParOf" srcId="{68B97EC4-1021-4283-A79B-72BAA12FEE59}" destId="{3160F983-EC48-4062-9689-38DCC8A4E908}" srcOrd="1" destOrd="0" presId="urn:microsoft.com/office/officeart/2005/8/layout/hList1"/>
    <dgm:cxn modelId="{6E161726-BD85-4321-8C19-E3442F3A39FB}" type="presParOf" srcId="{A783AAD1-3393-4AF3-896A-84873FDD1C3C}" destId="{8654A745-72B9-4104-993D-C665FBB4FCBA}" srcOrd="3" destOrd="0" presId="urn:microsoft.com/office/officeart/2005/8/layout/hList1"/>
    <dgm:cxn modelId="{D458F9FC-1070-47AD-BC22-9521B07CD913}" type="presParOf" srcId="{A783AAD1-3393-4AF3-896A-84873FDD1C3C}" destId="{DA612300-3C4F-4C9E-A711-D4BD36EB04A0}" srcOrd="4" destOrd="0" presId="urn:microsoft.com/office/officeart/2005/8/layout/hList1"/>
    <dgm:cxn modelId="{DF174E43-92FC-4BB4-83E1-EDAEFDA49434}" type="presParOf" srcId="{DA612300-3C4F-4C9E-A711-D4BD36EB04A0}" destId="{51EDE19A-E8D5-4E53-BEF9-25D9C250BB26}" srcOrd="0" destOrd="0" presId="urn:microsoft.com/office/officeart/2005/8/layout/hList1"/>
    <dgm:cxn modelId="{1E4EE045-2620-414E-8E28-23562C3B1B4E}" type="presParOf" srcId="{DA612300-3C4F-4C9E-A711-D4BD36EB04A0}" destId="{267F99C4-8410-41A9-B6F9-4602F887DB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24B9C7-3D29-406E-8E2D-79D85A98E0EA}" type="doc">
      <dgm:prSet loTypeId="urn:microsoft.com/office/officeart/2005/8/layout/h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85C4524-1F18-4214-BD4A-96D7ABA12D83}">
      <dgm:prSet phldrT="[Text]" custT="1"/>
      <dgm:spPr/>
      <dgm:t>
        <a:bodyPr/>
        <a:lstStyle/>
        <a:p>
          <a:r>
            <a:rPr lang="th-TH" sz="2200" b="1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การกำหนดระยะเวลาดำเนินการ</a:t>
          </a:r>
          <a:endParaRPr lang="en-US" sz="2200" dirty="0">
            <a:solidFill>
              <a:srgbClr val="FF0000"/>
            </a:solidFill>
          </a:endParaRPr>
        </a:p>
      </dgm:t>
    </dgm:pt>
    <dgm:pt modelId="{9FBED6AC-C5A7-4D64-9B83-B2F204AC8AA8}" type="parTrans" cxnId="{31287139-2BA8-477C-BD94-8FDEC4348E54}">
      <dgm:prSet/>
      <dgm:spPr/>
      <dgm:t>
        <a:bodyPr/>
        <a:lstStyle/>
        <a:p>
          <a:endParaRPr lang="en-US" sz="1600"/>
        </a:p>
      </dgm:t>
    </dgm:pt>
    <dgm:pt modelId="{2146BA73-A815-4874-9E79-1CC37BBB15AB}" type="sibTrans" cxnId="{31287139-2BA8-477C-BD94-8FDEC4348E54}">
      <dgm:prSet/>
      <dgm:spPr/>
      <dgm:t>
        <a:bodyPr/>
        <a:lstStyle/>
        <a:p>
          <a:endParaRPr lang="en-US" sz="1600"/>
        </a:p>
      </dgm:t>
    </dgm:pt>
    <dgm:pt modelId="{022D92AC-88F4-416F-A777-B78736ECEAF6}">
      <dgm:prSet phldrT="[Text]" custT="1"/>
      <dgm:spPr/>
      <dgm:t>
        <a:bodyPr/>
        <a:lstStyle/>
        <a:p>
          <a:r>
            <a:rPr lang="th-TH" sz="1800" dirty="0">
              <a:latin typeface="Circular" panose="02000000000000000000" pitchFamily="2" charset="0"/>
              <a:cs typeface="Circular" panose="02000000000000000000" pitchFamily="2" charset="0"/>
            </a:rPr>
            <a:t>การรับสมัคร กำหนด </a:t>
          </a:r>
          <a:r>
            <a:rPr lang="th-TH" sz="18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ระหว่างวันที่ 1</a:t>
          </a:r>
          <a:r>
            <a:rPr lang="en-US" sz="18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1</a:t>
          </a:r>
          <a:r>
            <a:rPr lang="th-TH" sz="18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 – 1</a:t>
          </a:r>
          <a:r>
            <a:rPr lang="en-US" sz="18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7</a:t>
          </a:r>
          <a:r>
            <a:rPr lang="th-TH" sz="18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 พ.ย. 63</a:t>
          </a:r>
          <a:endParaRPr lang="en-US" sz="1800" dirty="0"/>
        </a:p>
      </dgm:t>
    </dgm:pt>
    <dgm:pt modelId="{26EFC3D8-2C6A-468F-8907-049B01FA39AA}" type="parTrans" cxnId="{1EAFD9C5-328C-4610-BFF5-F697A71EF6C6}">
      <dgm:prSet/>
      <dgm:spPr/>
      <dgm:t>
        <a:bodyPr/>
        <a:lstStyle/>
        <a:p>
          <a:endParaRPr lang="en-US" sz="1600"/>
        </a:p>
      </dgm:t>
    </dgm:pt>
    <dgm:pt modelId="{94C42C41-C46F-4D96-9A7C-4BEBF609646B}" type="sibTrans" cxnId="{1EAFD9C5-328C-4610-BFF5-F697A71EF6C6}">
      <dgm:prSet/>
      <dgm:spPr/>
      <dgm:t>
        <a:bodyPr/>
        <a:lstStyle/>
        <a:p>
          <a:endParaRPr lang="en-US" sz="1600"/>
        </a:p>
      </dgm:t>
    </dgm:pt>
    <dgm:pt modelId="{1111CA31-9FA1-4CEB-A6A8-E619B0B2999E}">
      <dgm:prSet phldrT="[Text]" custT="1"/>
      <dgm:spPr/>
      <dgm:t>
        <a:bodyPr/>
        <a:lstStyle/>
        <a:p>
          <a:r>
            <a:rPr lang="th-TH" sz="2400" b="1" i="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การสัมภาษณ์</a:t>
          </a:r>
          <a:endParaRPr lang="en-US" sz="2400" dirty="0">
            <a:solidFill>
              <a:srgbClr val="FF0000"/>
            </a:solidFill>
          </a:endParaRPr>
        </a:p>
      </dgm:t>
    </dgm:pt>
    <dgm:pt modelId="{E4FB173B-E5D2-495D-93A3-2B5B462E0DC7}" type="parTrans" cxnId="{A3F8C020-36E9-49F8-B57D-2EEBFC9A0335}">
      <dgm:prSet/>
      <dgm:spPr/>
      <dgm:t>
        <a:bodyPr/>
        <a:lstStyle/>
        <a:p>
          <a:endParaRPr lang="en-US" sz="1600"/>
        </a:p>
      </dgm:t>
    </dgm:pt>
    <dgm:pt modelId="{87EF0454-F893-4176-A919-EF6B10D1FE87}" type="sibTrans" cxnId="{A3F8C020-36E9-49F8-B57D-2EEBFC9A0335}">
      <dgm:prSet/>
      <dgm:spPr/>
      <dgm:t>
        <a:bodyPr/>
        <a:lstStyle/>
        <a:p>
          <a:endParaRPr lang="en-US" sz="1600"/>
        </a:p>
      </dgm:t>
    </dgm:pt>
    <dgm:pt modelId="{515BA75E-C7AA-490F-B445-97C69B87A454}">
      <dgm:prSet phldrT="[Text]" custT="1"/>
      <dgm:spPr/>
      <dgm:t>
        <a:bodyPr/>
        <a:lstStyle/>
        <a:p>
          <a:r>
            <a:rPr lang="th-TH" sz="1700" b="0" dirty="0">
              <a:solidFill>
                <a:schemeClr val="tx1"/>
              </a:solidFill>
              <a:latin typeface="Circular" pitchFamily="2" charset="0"/>
              <a:cs typeface="Circular" pitchFamily="2" charset="0"/>
            </a:rPr>
            <a:t>กำหนดคณะกรรมการ คณะละ 3 คน</a:t>
          </a:r>
          <a:endParaRPr lang="en-US" sz="1700" dirty="0">
            <a:solidFill>
              <a:srgbClr val="FF0000"/>
            </a:solidFill>
            <a:latin typeface="Circular" pitchFamily="2" charset="0"/>
            <a:cs typeface="Circular" pitchFamily="2" charset="0"/>
          </a:endParaRPr>
        </a:p>
      </dgm:t>
    </dgm:pt>
    <dgm:pt modelId="{CE523936-2159-4227-A42A-7460C39413D3}" type="parTrans" cxnId="{0E35E27D-B908-4FE3-A298-C9ED7237A989}">
      <dgm:prSet/>
      <dgm:spPr/>
      <dgm:t>
        <a:bodyPr/>
        <a:lstStyle/>
        <a:p>
          <a:endParaRPr lang="en-US" sz="1600"/>
        </a:p>
      </dgm:t>
    </dgm:pt>
    <dgm:pt modelId="{BE3E3D15-06B8-4071-960B-65AD2746FEDD}" type="sibTrans" cxnId="{0E35E27D-B908-4FE3-A298-C9ED7237A989}">
      <dgm:prSet/>
      <dgm:spPr/>
      <dgm:t>
        <a:bodyPr/>
        <a:lstStyle/>
        <a:p>
          <a:endParaRPr lang="en-US" sz="1600"/>
        </a:p>
      </dgm:t>
    </dgm:pt>
    <dgm:pt modelId="{569991C5-AAAD-4C5F-A2EF-3BEE19105F42}">
      <dgm:prSet phldrT="[Text]" custT="1"/>
      <dgm:spPr/>
      <dgm:t>
        <a:bodyPr/>
        <a:lstStyle/>
        <a:p>
          <a:r>
            <a:rPr lang="th-TH" sz="1800" b="1" i="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การประกาศขึ้นบัญชีรายชื่อผู้ผ่านการคัดเลือก</a:t>
          </a:r>
          <a:endParaRPr lang="en-US" sz="1800" dirty="0">
            <a:solidFill>
              <a:srgbClr val="FF0000"/>
            </a:solidFill>
          </a:endParaRPr>
        </a:p>
      </dgm:t>
    </dgm:pt>
    <dgm:pt modelId="{1117AA48-B16C-4E4B-AB0D-65831F94EE54}" type="parTrans" cxnId="{AB8B3061-3F69-459C-B6B5-6BE7444582C1}">
      <dgm:prSet/>
      <dgm:spPr/>
      <dgm:t>
        <a:bodyPr/>
        <a:lstStyle/>
        <a:p>
          <a:endParaRPr lang="en-US" sz="1600"/>
        </a:p>
      </dgm:t>
    </dgm:pt>
    <dgm:pt modelId="{B40F4E71-19D8-46C5-9BF2-BCAF78147F29}" type="sibTrans" cxnId="{AB8B3061-3F69-459C-B6B5-6BE7444582C1}">
      <dgm:prSet/>
      <dgm:spPr/>
      <dgm:t>
        <a:bodyPr/>
        <a:lstStyle/>
        <a:p>
          <a:endParaRPr lang="en-US" sz="1600"/>
        </a:p>
      </dgm:t>
    </dgm:pt>
    <dgm:pt modelId="{A58BCE41-F419-4E7A-9D17-4E31210565A0}">
      <dgm:prSet phldrT="[Text]" custT="1"/>
      <dgm:spPr/>
      <dgm:t>
        <a:bodyPr/>
        <a:lstStyle/>
        <a:p>
          <a:r>
            <a:rPr lang="th-TH" sz="1800" b="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จังหวัดประกาศบัญชีรายชื่อรายชื่อโดย</a:t>
          </a:r>
          <a:r>
            <a:rPr lang="th-TH" sz="1800" b="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ขึ้นบัญชีเป็นรายอำเภอ</a:t>
          </a:r>
          <a:endParaRPr lang="en-US" sz="1800" dirty="0">
            <a:solidFill>
              <a:srgbClr val="FF0000"/>
            </a:solidFill>
          </a:endParaRPr>
        </a:p>
      </dgm:t>
    </dgm:pt>
    <dgm:pt modelId="{8C070317-B287-4948-BF75-68AA95A63BC7}" type="parTrans" cxnId="{22BD7FC7-108A-4BD6-9E29-5032C006B9CC}">
      <dgm:prSet/>
      <dgm:spPr/>
      <dgm:t>
        <a:bodyPr/>
        <a:lstStyle/>
        <a:p>
          <a:endParaRPr lang="en-US" sz="1600"/>
        </a:p>
      </dgm:t>
    </dgm:pt>
    <dgm:pt modelId="{6B039F6A-8BCC-42A1-9579-183D2EB0D759}" type="sibTrans" cxnId="{22BD7FC7-108A-4BD6-9E29-5032C006B9CC}">
      <dgm:prSet/>
      <dgm:spPr/>
      <dgm:t>
        <a:bodyPr/>
        <a:lstStyle/>
        <a:p>
          <a:endParaRPr lang="en-US" sz="1600"/>
        </a:p>
      </dgm:t>
    </dgm:pt>
    <dgm:pt modelId="{256EA419-2B78-429E-A12C-BE9F2EF83516}">
      <dgm:prSet custT="1"/>
      <dgm:spPr/>
      <dgm:t>
        <a:bodyPr/>
        <a:lstStyle/>
        <a:p>
          <a:r>
            <a:rPr lang="th-TH" sz="18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การดำเนินการในขั้นตอน</a:t>
          </a:r>
          <a:r>
            <a:rPr lang="th-TH" sz="1800" dirty="0" err="1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อื่นๆ</a:t>
          </a:r>
          <a:r>
            <a:rPr lang="th-TH" sz="18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พิจารรณาดำเนินการตามความเหมาะสม</a:t>
          </a:r>
          <a:endParaRPr lang="en-US" sz="18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B26BCD81-07C9-4DBC-8A35-F3B525E03A26}" type="parTrans" cxnId="{0EC033AA-A812-4720-8D7C-0F233FE10334}">
      <dgm:prSet/>
      <dgm:spPr/>
      <dgm:t>
        <a:bodyPr/>
        <a:lstStyle/>
        <a:p>
          <a:endParaRPr lang="en-US" sz="1600"/>
        </a:p>
      </dgm:t>
    </dgm:pt>
    <dgm:pt modelId="{6FDB3769-0568-449B-A4CC-2B586C7EEBEF}" type="sibTrans" cxnId="{0EC033AA-A812-4720-8D7C-0F233FE10334}">
      <dgm:prSet/>
      <dgm:spPr/>
      <dgm:t>
        <a:bodyPr/>
        <a:lstStyle/>
        <a:p>
          <a:endParaRPr lang="en-US" sz="1600"/>
        </a:p>
      </dgm:t>
    </dgm:pt>
    <dgm:pt modelId="{7D6B1E4C-66B7-4152-8071-7D81A8D0ABD6}">
      <dgm:prSet custT="1"/>
      <dgm:spPr/>
      <dgm:t>
        <a:bodyPr/>
        <a:lstStyle/>
        <a:p>
          <a:r>
            <a:rPr lang="th-TH" sz="18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การทำสัญญาจ้าง กำหนดภายในวันที่ </a:t>
          </a:r>
          <a:r>
            <a:rPr lang="en-US" sz="18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1 </a:t>
          </a:r>
          <a:r>
            <a:rPr lang="th-TH" sz="18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ธ.ค. 63 เพื่อเริ่มดำเนินการจ้าง</a:t>
          </a:r>
          <a:endParaRPr lang="en-US" sz="1800" dirty="0">
            <a:solidFill>
              <a:srgbClr val="FF00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0D8FBECE-5CE7-413C-840A-A82D8650CFE6}" type="parTrans" cxnId="{E75D5DBD-F58F-4B9E-80E9-088A1888E35A}">
      <dgm:prSet/>
      <dgm:spPr/>
      <dgm:t>
        <a:bodyPr/>
        <a:lstStyle/>
        <a:p>
          <a:endParaRPr lang="en-US" sz="1600"/>
        </a:p>
      </dgm:t>
    </dgm:pt>
    <dgm:pt modelId="{A7F3020C-A2BA-49E4-85E5-119E08C4A213}" type="sibTrans" cxnId="{E75D5DBD-F58F-4B9E-80E9-088A1888E35A}">
      <dgm:prSet/>
      <dgm:spPr/>
      <dgm:t>
        <a:bodyPr/>
        <a:lstStyle/>
        <a:p>
          <a:endParaRPr lang="en-US" sz="1600"/>
        </a:p>
      </dgm:t>
    </dgm:pt>
    <dgm:pt modelId="{039A50C9-9788-46A4-AB4C-B6C0D5F49DEE}">
      <dgm:prSet custT="1"/>
      <dgm:spPr/>
      <dgm:t>
        <a:bodyPr/>
        <a:lstStyle/>
        <a:p>
          <a:r>
            <a:rPr lang="th-TH" sz="1800" b="0" dirty="0">
              <a:solidFill>
                <a:schemeClr val="tx1"/>
              </a:solidFill>
              <a:latin typeface="Circular" pitchFamily="2" charset="0"/>
              <a:cs typeface="Circular" pitchFamily="2" charset="0"/>
            </a:rPr>
            <a:t>ดำเนินการตามหลักเกณฑ์ที่กรมฯ กำหนด โดยใช้ระยะเวลาการสัมภาษณ์ รายละ </a:t>
          </a:r>
          <a:r>
            <a:rPr lang="en-US" sz="1800" b="0" dirty="0">
              <a:solidFill>
                <a:srgbClr val="FF0000"/>
              </a:solidFill>
              <a:latin typeface="Circular" pitchFamily="2" charset="0"/>
              <a:cs typeface="Circular" pitchFamily="2" charset="0"/>
            </a:rPr>
            <a:t>5</a:t>
          </a:r>
          <a:r>
            <a:rPr lang="th-TH" sz="1800" b="0" dirty="0">
              <a:solidFill>
                <a:srgbClr val="FF0000"/>
              </a:solidFill>
              <a:latin typeface="Circular" pitchFamily="2" charset="0"/>
              <a:cs typeface="Circular" pitchFamily="2" charset="0"/>
            </a:rPr>
            <a:t>- 10 นาที</a:t>
          </a:r>
          <a:endParaRPr lang="en-US" sz="1800" b="0" dirty="0">
            <a:solidFill>
              <a:srgbClr val="FF0000"/>
            </a:solidFill>
            <a:latin typeface="Circular" pitchFamily="2" charset="0"/>
            <a:cs typeface="Circular" pitchFamily="2" charset="0"/>
          </a:endParaRPr>
        </a:p>
      </dgm:t>
    </dgm:pt>
    <dgm:pt modelId="{F86DD85F-5420-4D21-A894-392E7998D68D}" type="parTrans" cxnId="{75C58121-FA4E-4C67-A106-4404B04BE4D0}">
      <dgm:prSet/>
      <dgm:spPr/>
      <dgm:t>
        <a:bodyPr/>
        <a:lstStyle/>
        <a:p>
          <a:endParaRPr lang="en-US" sz="1600"/>
        </a:p>
      </dgm:t>
    </dgm:pt>
    <dgm:pt modelId="{65D0685D-2450-4026-A04A-25DE0FDA17E8}" type="sibTrans" cxnId="{75C58121-FA4E-4C67-A106-4404B04BE4D0}">
      <dgm:prSet/>
      <dgm:spPr/>
      <dgm:t>
        <a:bodyPr/>
        <a:lstStyle/>
        <a:p>
          <a:endParaRPr lang="en-US" sz="1600"/>
        </a:p>
      </dgm:t>
    </dgm:pt>
    <dgm:pt modelId="{B5FF68FD-63AD-429E-BD60-ECE8170D73D2}">
      <dgm:prSet custT="1"/>
      <dgm:spPr/>
      <dgm:t>
        <a:bodyPr/>
        <a:lstStyle/>
        <a:p>
          <a:r>
            <a:rPr lang="th-TH" sz="1800" dirty="0">
              <a:latin typeface="Circular" panose="02000000000000000000" pitchFamily="2" charset="0"/>
              <a:cs typeface="Circular" panose="02000000000000000000" pitchFamily="2" charset="0"/>
            </a:rPr>
            <a:t>เรียงลำดับผู้ผ่านการคัดเลือกตามเงื่อนไขในประกาศ</a:t>
          </a:r>
          <a:endParaRPr lang="en-US" sz="1800" dirty="0"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4C6171D8-63E8-45E4-B26D-2D043A24028B}" type="parTrans" cxnId="{94D4363C-A5EF-4682-84B4-27A1205D2731}">
      <dgm:prSet/>
      <dgm:spPr/>
      <dgm:t>
        <a:bodyPr/>
        <a:lstStyle/>
        <a:p>
          <a:endParaRPr lang="en-US" sz="1600"/>
        </a:p>
      </dgm:t>
    </dgm:pt>
    <dgm:pt modelId="{50DB838A-90E3-4BCE-BCF2-8C123FA16F2E}" type="sibTrans" cxnId="{94D4363C-A5EF-4682-84B4-27A1205D2731}">
      <dgm:prSet/>
      <dgm:spPr/>
      <dgm:t>
        <a:bodyPr/>
        <a:lstStyle/>
        <a:p>
          <a:endParaRPr lang="en-US" sz="1600"/>
        </a:p>
      </dgm:t>
    </dgm:pt>
    <dgm:pt modelId="{F94A5B33-FFCF-4ABB-B269-2929BD184316}">
      <dgm:prSet custT="1"/>
      <dgm:spPr/>
      <dgm:t>
        <a:bodyPr/>
        <a:lstStyle/>
        <a:p>
          <a:r>
            <a:rPr lang="th-TH" sz="1800" b="0" dirty="0">
              <a:solidFill>
                <a:schemeClr val="tx1"/>
              </a:solidFill>
              <a:latin typeface="Circular" pitchFamily="2" charset="0"/>
              <a:cs typeface="Circular" pitchFamily="2" charset="0"/>
            </a:rPr>
            <a:t>จังหวัดกำหนดสถานที่สอบ</a:t>
          </a:r>
          <a:r>
            <a:rPr lang="th-TH" sz="1800" dirty="0">
              <a:latin typeface="Circular" pitchFamily="2" charset="0"/>
              <a:cs typeface="Circular" pitchFamily="2" charset="0"/>
            </a:rPr>
            <a:t>โดยคำนึงถึงความสะดวกในการเดินทางของผู้มีสิทธิเข้ารับการสัมภาษณ์ เป็นอันดับแรก</a:t>
          </a:r>
          <a:endParaRPr lang="en-US" sz="1800" b="0" dirty="0">
            <a:solidFill>
              <a:schemeClr val="tx1"/>
            </a:solidFill>
            <a:latin typeface="Circular" pitchFamily="2" charset="0"/>
            <a:cs typeface="Circular" pitchFamily="2" charset="0"/>
          </a:endParaRPr>
        </a:p>
      </dgm:t>
    </dgm:pt>
    <dgm:pt modelId="{DB38F382-D90B-4209-BEA9-4D7B35CEC291}" type="parTrans" cxnId="{C6926F39-C3C0-4B85-8B1F-98510141D7DB}">
      <dgm:prSet/>
      <dgm:spPr/>
      <dgm:t>
        <a:bodyPr/>
        <a:lstStyle/>
        <a:p>
          <a:endParaRPr lang="en-US"/>
        </a:p>
      </dgm:t>
    </dgm:pt>
    <dgm:pt modelId="{F15073D9-A118-436F-BED5-7C37C8AAEECE}" type="sibTrans" cxnId="{C6926F39-C3C0-4B85-8B1F-98510141D7DB}">
      <dgm:prSet/>
      <dgm:spPr/>
      <dgm:t>
        <a:bodyPr/>
        <a:lstStyle/>
        <a:p>
          <a:endParaRPr lang="en-US"/>
        </a:p>
      </dgm:t>
    </dgm:pt>
    <dgm:pt modelId="{B7C34E82-15D9-4428-A0B2-EBA6673A0A14}">
      <dgm:prSet custT="1"/>
      <dgm:spPr/>
      <dgm:t>
        <a:bodyPr/>
        <a:lstStyle/>
        <a:p>
          <a:r>
            <a:rPr lang="th-TH" sz="18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เมื่อดำเนินการแล้วเสร็จรวบรวมสำเราประกาศผู้ผ่านการคัดเลือกและไฟล์เอกสาร ส่งกรมการพัฒนาชุมชน</a:t>
          </a:r>
          <a:endParaRPr lang="en-US" sz="1800" dirty="0">
            <a:solidFill>
              <a:srgbClr val="FF00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gm:t>
    </dgm:pt>
    <dgm:pt modelId="{7C9795EC-7FBD-4262-A501-D97850A6FB17}" type="parTrans" cxnId="{B6DE283A-5304-4A47-B9A3-02647D56AEE7}">
      <dgm:prSet/>
      <dgm:spPr/>
      <dgm:t>
        <a:bodyPr/>
        <a:lstStyle/>
        <a:p>
          <a:endParaRPr lang="en-US"/>
        </a:p>
      </dgm:t>
    </dgm:pt>
    <dgm:pt modelId="{03005C25-514D-4098-99EE-E0AF571B2175}" type="sibTrans" cxnId="{B6DE283A-5304-4A47-B9A3-02647D56AEE7}">
      <dgm:prSet/>
      <dgm:spPr/>
      <dgm:t>
        <a:bodyPr/>
        <a:lstStyle/>
        <a:p>
          <a:endParaRPr lang="en-US"/>
        </a:p>
      </dgm:t>
    </dgm:pt>
    <dgm:pt modelId="{A783AAD1-3393-4AF3-896A-84873FDD1C3C}" type="pres">
      <dgm:prSet presAssocID="{4024B9C7-3D29-406E-8E2D-79D85A98E0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C6E1A42-4DFB-4670-B659-DBBB5E5CA6C5}" type="pres">
      <dgm:prSet presAssocID="{F85C4524-1F18-4214-BD4A-96D7ABA12D83}" presName="composite" presStyleCnt="0"/>
      <dgm:spPr/>
    </dgm:pt>
    <dgm:pt modelId="{87C366D2-BD55-4891-B1D9-71AAE621F5E6}" type="pres">
      <dgm:prSet presAssocID="{F85C4524-1F18-4214-BD4A-96D7ABA12D83}" presName="parTx" presStyleLbl="alignNode1" presStyleIdx="0" presStyleCnt="3" custLinFactNeighborX="-103" custLinFactNeighborY="-4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D51FAAD-1F51-4DC8-A854-5CDA64353D68}" type="pres">
      <dgm:prSet presAssocID="{F85C4524-1F18-4214-BD4A-96D7ABA12D83}" presName="desTx" presStyleLbl="alignAccFollowNode1" presStyleIdx="0" presStyleCnt="3" custScaleY="100000" custLinFactNeighborX="1046" custLinFactNeighborY="2005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BBEC5AF-D8A2-47C9-B69A-2A7B52C643B2}" type="pres">
      <dgm:prSet presAssocID="{2146BA73-A815-4874-9E79-1CC37BBB15AB}" presName="space" presStyleCnt="0"/>
      <dgm:spPr/>
    </dgm:pt>
    <dgm:pt modelId="{68B97EC4-1021-4283-A79B-72BAA12FEE59}" type="pres">
      <dgm:prSet presAssocID="{1111CA31-9FA1-4CEB-A6A8-E619B0B2999E}" presName="composite" presStyleCnt="0"/>
      <dgm:spPr/>
    </dgm:pt>
    <dgm:pt modelId="{0162B67B-E5AB-4B1A-AD58-ACEB714BBF09}" type="pres">
      <dgm:prSet presAssocID="{1111CA31-9FA1-4CEB-A6A8-E619B0B2999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160F983-EC48-4062-9689-38DCC8A4E908}" type="pres">
      <dgm:prSet presAssocID="{1111CA31-9FA1-4CEB-A6A8-E619B0B2999E}" presName="desTx" presStyleLbl="alignAccFollowNode1" presStyleIdx="1" presStyleCnt="3" custLinFactNeighborY="48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654A745-72B9-4104-993D-C665FBB4FCBA}" type="pres">
      <dgm:prSet presAssocID="{87EF0454-F893-4176-A919-EF6B10D1FE87}" presName="space" presStyleCnt="0"/>
      <dgm:spPr/>
    </dgm:pt>
    <dgm:pt modelId="{DA612300-3C4F-4C9E-A711-D4BD36EB04A0}" type="pres">
      <dgm:prSet presAssocID="{569991C5-AAAD-4C5F-A2EF-3BEE19105F42}" presName="composite" presStyleCnt="0"/>
      <dgm:spPr/>
    </dgm:pt>
    <dgm:pt modelId="{51EDE19A-E8D5-4E53-BEF9-25D9C250BB26}" type="pres">
      <dgm:prSet presAssocID="{569991C5-AAAD-4C5F-A2EF-3BEE19105F42}" presName="parTx" presStyleLbl="alignNode1" presStyleIdx="2" presStyleCnt="3" custLinFactNeighborX="5068" custLinFactNeighborY="-8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7F99C4-8410-41A9-B6F9-4602F887DB7F}" type="pres">
      <dgm:prSet presAssocID="{569991C5-AAAD-4C5F-A2EF-3BEE19105F4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2BD7FC7-108A-4BD6-9E29-5032C006B9CC}" srcId="{569991C5-AAAD-4C5F-A2EF-3BEE19105F42}" destId="{A58BCE41-F419-4E7A-9D17-4E31210565A0}" srcOrd="0" destOrd="0" parTransId="{8C070317-B287-4948-BF75-68AA95A63BC7}" sibTransId="{6B039F6A-8BCC-42A1-9579-183D2EB0D759}"/>
    <dgm:cxn modelId="{4D7A6B39-29D4-4EC2-A3B9-C54C58830359}" type="presOf" srcId="{B5FF68FD-63AD-429E-BD60-ECE8170D73D2}" destId="{267F99C4-8410-41A9-B6F9-4602F887DB7F}" srcOrd="0" destOrd="1" presId="urn:microsoft.com/office/officeart/2005/8/layout/hList1"/>
    <dgm:cxn modelId="{A3F8C020-36E9-49F8-B57D-2EEBFC9A0335}" srcId="{4024B9C7-3D29-406E-8E2D-79D85A98E0EA}" destId="{1111CA31-9FA1-4CEB-A6A8-E619B0B2999E}" srcOrd="1" destOrd="0" parTransId="{E4FB173B-E5D2-495D-93A3-2B5B462E0DC7}" sibTransId="{87EF0454-F893-4176-A919-EF6B10D1FE87}"/>
    <dgm:cxn modelId="{AF13A34A-E402-43EC-B5A8-D097064A8BE9}" type="presOf" srcId="{569991C5-AAAD-4C5F-A2EF-3BEE19105F42}" destId="{51EDE19A-E8D5-4E53-BEF9-25D9C250BB26}" srcOrd="0" destOrd="0" presId="urn:microsoft.com/office/officeart/2005/8/layout/hList1"/>
    <dgm:cxn modelId="{BB251858-6F4D-48A4-90B4-C41D14C69813}" type="presOf" srcId="{7D6B1E4C-66B7-4152-8071-7D81A8D0ABD6}" destId="{9D51FAAD-1F51-4DC8-A854-5CDA64353D68}" srcOrd="0" destOrd="2" presId="urn:microsoft.com/office/officeart/2005/8/layout/hList1"/>
    <dgm:cxn modelId="{B947A0F0-572F-40B1-B24C-93630ABFF382}" type="presOf" srcId="{4024B9C7-3D29-406E-8E2D-79D85A98E0EA}" destId="{A783AAD1-3393-4AF3-896A-84873FDD1C3C}" srcOrd="0" destOrd="0" presId="urn:microsoft.com/office/officeart/2005/8/layout/hList1"/>
    <dgm:cxn modelId="{13F493C7-3AE1-48F8-B121-E9E607A06CEC}" type="presOf" srcId="{515BA75E-C7AA-490F-B445-97C69B87A454}" destId="{3160F983-EC48-4062-9689-38DCC8A4E908}" srcOrd="0" destOrd="0" presId="urn:microsoft.com/office/officeart/2005/8/layout/hList1"/>
    <dgm:cxn modelId="{1EAFD9C5-328C-4610-BFF5-F697A71EF6C6}" srcId="{F85C4524-1F18-4214-BD4A-96D7ABA12D83}" destId="{022D92AC-88F4-416F-A777-B78736ECEAF6}" srcOrd="0" destOrd="0" parTransId="{26EFC3D8-2C6A-468F-8907-049B01FA39AA}" sibTransId="{94C42C41-C46F-4D96-9A7C-4BEBF609646B}"/>
    <dgm:cxn modelId="{E75D5DBD-F58F-4B9E-80E9-088A1888E35A}" srcId="{F85C4524-1F18-4214-BD4A-96D7ABA12D83}" destId="{7D6B1E4C-66B7-4152-8071-7D81A8D0ABD6}" srcOrd="2" destOrd="0" parTransId="{0D8FBECE-5CE7-413C-840A-A82D8650CFE6}" sibTransId="{A7F3020C-A2BA-49E4-85E5-119E08C4A213}"/>
    <dgm:cxn modelId="{0EC033AA-A812-4720-8D7C-0F233FE10334}" srcId="{F85C4524-1F18-4214-BD4A-96D7ABA12D83}" destId="{256EA419-2B78-429E-A12C-BE9F2EF83516}" srcOrd="1" destOrd="0" parTransId="{B26BCD81-07C9-4DBC-8A35-F3B525E03A26}" sibTransId="{6FDB3769-0568-449B-A4CC-2B586C7EEBEF}"/>
    <dgm:cxn modelId="{CF47E4C6-3296-42EE-BA38-C317DA437C72}" type="presOf" srcId="{039A50C9-9788-46A4-AB4C-B6C0D5F49DEE}" destId="{3160F983-EC48-4062-9689-38DCC8A4E908}" srcOrd="0" destOrd="1" presId="urn:microsoft.com/office/officeart/2005/8/layout/hList1"/>
    <dgm:cxn modelId="{73E244EA-4F71-4DF2-84EF-5BFF72D5BE13}" type="presOf" srcId="{256EA419-2B78-429E-A12C-BE9F2EF83516}" destId="{9D51FAAD-1F51-4DC8-A854-5CDA64353D68}" srcOrd="0" destOrd="1" presId="urn:microsoft.com/office/officeart/2005/8/layout/hList1"/>
    <dgm:cxn modelId="{7AD2FC06-68D1-4241-854E-8CD0A690D158}" type="presOf" srcId="{1111CA31-9FA1-4CEB-A6A8-E619B0B2999E}" destId="{0162B67B-E5AB-4B1A-AD58-ACEB714BBF09}" srcOrd="0" destOrd="0" presId="urn:microsoft.com/office/officeart/2005/8/layout/hList1"/>
    <dgm:cxn modelId="{75C58121-FA4E-4C67-A106-4404B04BE4D0}" srcId="{1111CA31-9FA1-4CEB-A6A8-E619B0B2999E}" destId="{039A50C9-9788-46A4-AB4C-B6C0D5F49DEE}" srcOrd="1" destOrd="0" parTransId="{F86DD85F-5420-4D21-A894-392E7998D68D}" sibTransId="{65D0685D-2450-4026-A04A-25DE0FDA17E8}"/>
    <dgm:cxn modelId="{94D4363C-A5EF-4682-84B4-27A1205D2731}" srcId="{569991C5-AAAD-4C5F-A2EF-3BEE19105F42}" destId="{B5FF68FD-63AD-429E-BD60-ECE8170D73D2}" srcOrd="1" destOrd="0" parTransId="{4C6171D8-63E8-45E4-B26D-2D043A24028B}" sibTransId="{50DB838A-90E3-4BCE-BCF2-8C123FA16F2E}"/>
    <dgm:cxn modelId="{31287139-2BA8-477C-BD94-8FDEC4348E54}" srcId="{4024B9C7-3D29-406E-8E2D-79D85A98E0EA}" destId="{F85C4524-1F18-4214-BD4A-96D7ABA12D83}" srcOrd="0" destOrd="0" parTransId="{9FBED6AC-C5A7-4D64-9B83-B2F204AC8AA8}" sibTransId="{2146BA73-A815-4874-9E79-1CC37BBB15AB}"/>
    <dgm:cxn modelId="{B6DE283A-5304-4A47-B9A3-02647D56AEE7}" srcId="{569991C5-AAAD-4C5F-A2EF-3BEE19105F42}" destId="{B7C34E82-15D9-4428-A0B2-EBA6673A0A14}" srcOrd="2" destOrd="0" parTransId="{7C9795EC-7FBD-4262-A501-D97850A6FB17}" sibTransId="{03005C25-514D-4098-99EE-E0AF571B2175}"/>
    <dgm:cxn modelId="{F50CAA3B-2C8C-4123-B93A-2BE954FFD48A}" type="presOf" srcId="{022D92AC-88F4-416F-A777-B78736ECEAF6}" destId="{9D51FAAD-1F51-4DC8-A854-5CDA64353D68}" srcOrd="0" destOrd="0" presId="urn:microsoft.com/office/officeart/2005/8/layout/hList1"/>
    <dgm:cxn modelId="{C6926F39-C3C0-4B85-8B1F-98510141D7DB}" srcId="{1111CA31-9FA1-4CEB-A6A8-E619B0B2999E}" destId="{F94A5B33-FFCF-4ABB-B269-2929BD184316}" srcOrd="2" destOrd="0" parTransId="{DB38F382-D90B-4209-BEA9-4D7B35CEC291}" sibTransId="{F15073D9-A118-436F-BED5-7C37C8AAEECE}"/>
    <dgm:cxn modelId="{AB8B3061-3F69-459C-B6B5-6BE7444582C1}" srcId="{4024B9C7-3D29-406E-8E2D-79D85A98E0EA}" destId="{569991C5-AAAD-4C5F-A2EF-3BEE19105F42}" srcOrd="2" destOrd="0" parTransId="{1117AA48-B16C-4E4B-AB0D-65831F94EE54}" sibTransId="{B40F4E71-19D8-46C5-9BF2-BCAF78147F29}"/>
    <dgm:cxn modelId="{C2421D04-8D7F-4EC3-8B83-200834E5EF68}" type="presOf" srcId="{F94A5B33-FFCF-4ABB-B269-2929BD184316}" destId="{3160F983-EC48-4062-9689-38DCC8A4E908}" srcOrd="0" destOrd="2" presId="urn:microsoft.com/office/officeart/2005/8/layout/hList1"/>
    <dgm:cxn modelId="{9B337163-AF3E-4D29-BD9B-072579974C66}" type="presOf" srcId="{F85C4524-1F18-4214-BD4A-96D7ABA12D83}" destId="{87C366D2-BD55-4891-B1D9-71AAE621F5E6}" srcOrd="0" destOrd="0" presId="urn:microsoft.com/office/officeart/2005/8/layout/hList1"/>
    <dgm:cxn modelId="{0E35E27D-B908-4FE3-A298-C9ED7237A989}" srcId="{1111CA31-9FA1-4CEB-A6A8-E619B0B2999E}" destId="{515BA75E-C7AA-490F-B445-97C69B87A454}" srcOrd="0" destOrd="0" parTransId="{CE523936-2159-4227-A42A-7460C39413D3}" sibTransId="{BE3E3D15-06B8-4071-960B-65AD2746FEDD}"/>
    <dgm:cxn modelId="{A9E5A2C9-9DB6-4790-AD97-0115F60B5F25}" type="presOf" srcId="{B7C34E82-15D9-4428-A0B2-EBA6673A0A14}" destId="{267F99C4-8410-41A9-B6F9-4602F887DB7F}" srcOrd="0" destOrd="2" presId="urn:microsoft.com/office/officeart/2005/8/layout/hList1"/>
    <dgm:cxn modelId="{B0E45D8D-F33B-462B-92CA-F8EDF3063401}" type="presOf" srcId="{A58BCE41-F419-4E7A-9D17-4E31210565A0}" destId="{267F99C4-8410-41A9-B6F9-4602F887DB7F}" srcOrd="0" destOrd="0" presId="urn:microsoft.com/office/officeart/2005/8/layout/hList1"/>
    <dgm:cxn modelId="{9A0446DE-A6AB-4872-A48A-BC9080342361}" type="presParOf" srcId="{A783AAD1-3393-4AF3-896A-84873FDD1C3C}" destId="{6C6E1A42-4DFB-4670-B659-DBBB5E5CA6C5}" srcOrd="0" destOrd="0" presId="urn:microsoft.com/office/officeart/2005/8/layout/hList1"/>
    <dgm:cxn modelId="{5CA21D79-7377-4FA3-A414-ADE8C1379A6D}" type="presParOf" srcId="{6C6E1A42-4DFB-4670-B659-DBBB5E5CA6C5}" destId="{87C366D2-BD55-4891-B1D9-71AAE621F5E6}" srcOrd="0" destOrd="0" presId="urn:microsoft.com/office/officeart/2005/8/layout/hList1"/>
    <dgm:cxn modelId="{625D7372-E1EA-4804-82CC-2B4FE03738DF}" type="presParOf" srcId="{6C6E1A42-4DFB-4670-B659-DBBB5E5CA6C5}" destId="{9D51FAAD-1F51-4DC8-A854-5CDA64353D68}" srcOrd="1" destOrd="0" presId="urn:microsoft.com/office/officeart/2005/8/layout/hList1"/>
    <dgm:cxn modelId="{A5E2DD10-B3CE-4648-8525-BC7257360B99}" type="presParOf" srcId="{A783AAD1-3393-4AF3-896A-84873FDD1C3C}" destId="{BBBEC5AF-D8A2-47C9-B69A-2A7B52C643B2}" srcOrd="1" destOrd="0" presId="urn:microsoft.com/office/officeart/2005/8/layout/hList1"/>
    <dgm:cxn modelId="{1B7121AC-9043-4BEE-AEF7-C13EEAA59EB5}" type="presParOf" srcId="{A783AAD1-3393-4AF3-896A-84873FDD1C3C}" destId="{68B97EC4-1021-4283-A79B-72BAA12FEE59}" srcOrd="2" destOrd="0" presId="urn:microsoft.com/office/officeart/2005/8/layout/hList1"/>
    <dgm:cxn modelId="{8E054A57-D0D8-4540-A2DF-CECF00DE5FDE}" type="presParOf" srcId="{68B97EC4-1021-4283-A79B-72BAA12FEE59}" destId="{0162B67B-E5AB-4B1A-AD58-ACEB714BBF09}" srcOrd="0" destOrd="0" presId="urn:microsoft.com/office/officeart/2005/8/layout/hList1"/>
    <dgm:cxn modelId="{7A089279-BABA-4090-84D2-72F7BDA393F0}" type="presParOf" srcId="{68B97EC4-1021-4283-A79B-72BAA12FEE59}" destId="{3160F983-EC48-4062-9689-38DCC8A4E908}" srcOrd="1" destOrd="0" presId="urn:microsoft.com/office/officeart/2005/8/layout/hList1"/>
    <dgm:cxn modelId="{6E161726-BD85-4321-8C19-E3442F3A39FB}" type="presParOf" srcId="{A783AAD1-3393-4AF3-896A-84873FDD1C3C}" destId="{8654A745-72B9-4104-993D-C665FBB4FCBA}" srcOrd="3" destOrd="0" presId="urn:microsoft.com/office/officeart/2005/8/layout/hList1"/>
    <dgm:cxn modelId="{D458F9FC-1070-47AD-BC22-9521B07CD913}" type="presParOf" srcId="{A783AAD1-3393-4AF3-896A-84873FDD1C3C}" destId="{DA612300-3C4F-4C9E-A711-D4BD36EB04A0}" srcOrd="4" destOrd="0" presId="urn:microsoft.com/office/officeart/2005/8/layout/hList1"/>
    <dgm:cxn modelId="{DF174E43-92FC-4BB4-83E1-EDAEFDA49434}" type="presParOf" srcId="{DA612300-3C4F-4C9E-A711-D4BD36EB04A0}" destId="{51EDE19A-E8D5-4E53-BEF9-25D9C250BB26}" srcOrd="0" destOrd="0" presId="urn:microsoft.com/office/officeart/2005/8/layout/hList1"/>
    <dgm:cxn modelId="{1E4EE045-2620-414E-8E28-23562C3B1B4E}" type="presParOf" srcId="{DA612300-3C4F-4C9E-A711-D4BD36EB04A0}" destId="{267F99C4-8410-41A9-B6F9-4602F887DB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E4167C-A9AC-4B13-9228-7C1481723775}">
      <dsp:nvSpPr>
        <dsp:cNvPr id="0" name=""/>
        <dsp:cNvSpPr/>
      </dsp:nvSpPr>
      <dsp:spPr>
        <a:xfrm>
          <a:off x="3271233" y="544"/>
          <a:ext cx="4906850" cy="14238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thaiDi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>
              <a:latin typeface="Circular" panose="02000000000000000000" pitchFamily="2" charset="0"/>
              <a:cs typeface="Circular" panose="02000000000000000000" pitchFamily="2" charset="0"/>
            </a:rPr>
            <a:t>กิจกรรมที่ 3</a:t>
          </a:r>
          <a:r>
            <a:rPr lang="th-TH" sz="2000" kern="1200" dirty="0">
              <a:latin typeface="Circular" panose="02000000000000000000" pitchFamily="2" charset="0"/>
              <a:cs typeface="Circular" panose="02000000000000000000" pitchFamily="2" charset="0"/>
            </a:rPr>
            <a:t> สร้างงานสร้างรายได้รายเดือน ให้แก่ เกษตรกร บัณฑิตจบใหม่กลุ่มแรงงานที่อพยพกลับท้องถิ่นและชุมชน         เพื่อฟื้นฟูเศรษฐกิจท้องถิ่นและชุมชน</a:t>
          </a:r>
          <a:endParaRPr lang="en-US" sz="2000" kern="1200" dirty="0"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3271233" y="544"/>
        <a:ext cx="4906850" cy="1423897"/>
      </dsp:txXfrm>
    </dsp:sp>
    <dsp:sp modelId="{BEA4ADE0-6F4E-416C-AA32-975AEAED6423}">
      <dsp:nvSpPr>
        <dsp:cNvPr id="0" name=""/>
        <dsp:cNvSpPr/>
      </dsp:nvSpPr>
      <dsp:spPr>
        <a:xfrm>
          <a:off x="0" y="544"/>
          <a:ext cx="3271233" cy="1423897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800" b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K BangLi-Ko-Sa-Na" panose="02000000000000000000" pitchFamily="2" charset="0"/>
              <a:cs typeface="BLK BangLi-Ko-Sa-Na" panose="02000000000000000000" pitchFamily="2" charset="0"/>
            </a:rPr>
            <a:t>กิจกรรม</a:t>
          </a:r>
          <a:endParaRPr lang="en-US" sz="3800" b="0" kern="120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LK BangLi-Ko-Sa-Na" panose="02000000000000000000" pitchFamily="2" charset="0"/>
            <a:cs typeface="BLK BangLi-Ko-Sa-Na" panose="02000000000000000000" pitchFamily="2" charset="0"/>
          </a:endParaRPr>
        </a:p>
      </dsp:txBody>
      <dsp:txXfrm>
        <a:off x="0" y="544"/>
        <a:ext cx="3271233" cy="1423897"/>
      </dsp:txXfrm>
    </dsp:sp>
    <dsp:sp modelId="{6D997B91-440D-4915-916D-C38FE36AEBFD}">
      <dsp:nvSpPr>
        <dsp:cNvPr id="0" name=""/>
        <dsp:cNvSpPr/>
      </dsp:nvSpPr>
      <dsp:spPr>
        <a:xfrm>
          <a:off x="3276019" y="1600635"/>
          <a:ext cx="4902058" cy="16157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thaiDi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kern="1200" dirty="0">
              <a:solidFill>
                <a:srgbClr val="002060"/>
              </a:solidFill>
              <a:latin typeface="Circular" panose="02000000000000000000" pitchFamily="2" charset="0"/>
              <a:cs typeface="Circular" panose="02000000000000000000" pitchFamily="2" charset="0"/>
            </a:rPr>
            <a:t>เพื่อฟื้นฟูเศรษฐกิจท้องถิ่นและชุมชนผ่านการสร้างงานสร้างรายได้ให้แก่</a:t>
          </a:r>
          <a:r>
            <a:rPr lang="th-TH" sz="180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เกษตรกร แรงงาน และบัณฑิตจบใหม่ กลุ่มแรงงานที่อพยพกลับท้องถิ่นและชุมชน </a:t>
          </a:r>
          <a:r>
            <a:rPr lang="th-TH" sz="1800" kern="1200" dirty="0">
              <a:solidFill>
                <a:srgbClr val="002060"/>
              </a:solidFill>
              <a:latin typeface="Circular" panose="02000000000000000000" pitchFamily="2" charset="0"/>
              <a:cs typeface="Circular" panose="02000000000000000000" pitchFamily="2" charset="0"/>
            </a:rPr>
            <a:t>ที่ได้รับผลกระทบจากสถานการณ์ในช่วงวิกฤตการแพร่</a:t>
          </a:r>
          <a:r>
            <a:rPr lang="th-TH" sz="2000" kern="1200" dirty="0">
              <a:solidFill>
                <a:srgbClr val="002060"/>
              </a:solidFill>
              <a:latin typeface="Circular" panose="02000000000000000000" pitchFamily="2" charset="0"/>
              <a:cs typeface="Circular" panose="02000000000000000000" pitchFamily="2" charset="0"/>
            </a:rPr>
            <a:t>ระบาดของโรคติดเชื้อไวรัสโคโรนา </a:t>
          </a:r>
          <a:r>
            <a:rPr lang="en-US" sz="2000" kern="1200" dirty="0">
              <a:solidFill>
                <a:srgbClr val="002060"/>
              </a:solidFill>
              <a:latin typeface="Circular" panose="02000000000000000000" pitchFamily="2" charset="0"/>
              <a:cs typeface="Circular" panose="02000000000000000000" pitchFamily="2" charset="0"/>
            </a:rPr>
            <a:t>2019</a:t>
          </a:r>
          <a:r>
            <a:rPr lang="th-TH" sz="2000" kern="1200" dirty="0">
              <a:solidFill>
                <a:srgbClr val="002060"/>
              </a:solidFill>
              <a:latin typeface="Circular" panose="02000000000000000000" pitchFamily="2" charset="0"/>
              <a:cs typeface="Circular" panose="02000000000000000000" pitchFamily="2" charset="0"/>
            </a:rPr>
            <a:t> (</a:t>
          </a:r>
          <a:r>
            <a:rPr lang="en-US" sz="2000" kern="1200" dirty="0">
              <a:solidFill>
                <a:srgbClr val="002060"/>
              </a:solidFill>
              <a:latin typeface="Circular" panose="02000000000000000000" pitchFamily="2" charset="0"/>
              <a:cs typeface="Circular" panose="02000000000000000000" pitchFamily="2" charset="0"/>
            </a:rPr>
            <a:t>COVID </a:t>
          </a:r>
          <a:r>
            <a:rPr lang="th-TH" sz="2000" kern="1200" dirty="0">
              <a:solidFill>
                <a:srgbClr val="002060"/>
              </a:solidFill>
              <a:latin typeface="Circular" panose="02000000000000000000" pitchFamily="2" charset="0"/>
              <a:cs typeface="Circular" panose="02000000000000000000" pitchFamily="2" charset="0"/>
            </a:rPr>
            <a:t>- </a:t>
          </a:r>
          <a:r>
            <a:rPr lang="en-US" sz="2000" kern="1200" dirty="0">
              <a:solidFill>
                <a:srgbClr val="002060"/>
              </a:solidFill>
              <a:latin typeface="Circular" panose="02000000000000000000" pitchFamily="2" charset="0"/>
              <a:cs typeface="Circular" panose="02000000000000000000" pitchFamily="2" charset="0"/>
            </a:rPr>
            <a:t>19</a:t>
          </a:r>
          <a:r>
            <a:rPr lang="th-TH" sz="2000" kern="1200" dirty="0">
              <a:solidFill>
                <a:srgbClr val="002060"/>
              </a:solidFill>
              <a:latin typeface="Circular" panose="02000000000000000000" pitchFamily="2" charset="0"/>
              <a:cs typeface="Circular" panose="02000000000000000000" pitchFamily="2" charset="0"/>
            </a:rPr>
            <a:t>)</a:t>
          </a:r>
          <a:endParaRPr lang="en-US" sz="2000" kern="1200" dirty="0">
            <a:solidFill>
              <a:srgbClr val="00206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3276019" y="1600635"/>
        <a:ext cx="4902058" cy="1615753"/>
      </dsp:txXfrm>
    </dsp:sp>
    <dsp:sp modelId="{2611379C-B3A7-438D-B189-62035601E360}">
      <dsp:nvSpPr>
        <dsp:cNvPr id="0" name=""/>
        <dsp:cNvSpPr/>
      </dsp:nvSpPr>
      <dsp:spPr>
        <a:xfrm>
          <a:off x="3993" y="1662760"/>
          <a:ext cx="3268039" cy="1423897"/>
        </a:xfrm>
        <a:prstGeom prst="roundRect">
          <a:avLst/>
        </a:prstGeom>
        <a:solidFill>
          <a:schemeClr val="accent3">
            <a:shade val="50000"/>
            <a:hueOff val="166163"/>
            <a:satOff val="9587"/>
            <a:lumOff val="2729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800" b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K BangLi-Ko-Sa-Na" panose="02000000000000000000" pitchFamily="2" charset="0"/>
              <a:cs typeface="BLK BangLi-Ko-Sa-Na" panose="02000000000000000000" pitchFamily="2" charset="0"/>
            </a:rPr>
            <a:t>วัตถุประสงค์</a:t>
          </a:r>
          <a:endParaRPr lang="en-US" sz="3800" b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LK BangLi-Ko-Sa-Na" panose="02000000000000000000" pitchFamily="2" charset="0"/>
            <a:cs typeface="BLK BangLi-Ko-Sa-Na" panose="02000000000000000000" pitchFamily="2" charset="0"/>
          </a:endParaRPr>
        </a:p>
      </dsp:txBody>
      <dsp:txXfrm>
        <a:off x="3993" y="1662760"/>
        <a:ext cx="3268039" cy="1423897"/>
      </dsp:txXfrm>
    </dsp:sp>
    <dsp:sp modelId="{6293F01F-7A15-4E5F-9FC2-BF22C0248C9B}">
      <dsp:nvSpPr>
        <dsp:cNvPr id="0" name=""/>
        <dsp:cNvSpPr/>
      </dsp:nvSpPr>
      <dsp:spPr>
        <a:xfrm>
          <a:off x="3271233" y="3325520"/>
          <a:ext cx="4906850" cy="14238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thaiDi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100" kern="1200" dirty="0">
              <a:latin typeface="Circular" panose="02000000000000000000" pitchFamily="2" charset="0"/>
              <a:cs typeface="Circular" panose="02000000000000000000" pitchFamily="2" charset="0"/>
            </a:rPr>
            <a:t>ลูกจ้างเหมาบริการ ปฏิบัติภารกิจตามโครงการพัฒนาพื้นที่ต้นแบบการพัฒนาคุณภาพชีวิตตามหลักทฤษฎีใหม่ ประยุกต์สู่ </a:t>
          </a:r>
          <a:r>
            <a:rPr lang="en-US" sz="2100" kern="1200" dirty="0">
              <a:latin typeface="Circular" panose="02000000000000000000" pitchFamily="2" charset="0"/>
              <a:cs typeface="Circular" panose="02000000000000000000" pitchFamily="2" charset="0"/>
            </a:rPr>
            <a:t>“</a:t>
          </a:r>
          <a:r>
            <a:rPr lang="th-TH" sz="2100" kern="1200" dirty="0">
              <a:latin typeface="Circular" panose="02000000000000000000" pitchFamily="2" charset="0"/>
              <a:cs typeface="Circular" panose="02000000000000000000" pitchFamily="2" charset="0"/>
            </a:rPr>
            <a:t>โคก หนอง นา โมเดล</a:t>
          </a:r>
          <a:r>
            <a:rPr lang="en-US" sz="2100" kern="1200" dirty="0">
              <a:latin typeface="Circular" panose="02000000000000000000" pitchFamily="2" charset="0"/>
              <a:cs typeface="Circular" panose="02000000000000000000" pitchFamily="2" charset="0"/>
            </a:rPr>
            <a:t>”</a:t>
          </a:r>
          <a:r>
            <a:rPr lang="th-TH" sz="2100" kern="1200" dirty="0">
              <a:latin typeface="Circular" panose="02000000000000000000" pitchFamily="2" charset="0"/>
              <a:cs typeface="Circular" panose="02000000000000000000" pitchFamily="2" charset="0"/>
            </a:rPr>
            <a:t> </a:t>
          </a:r>
          <a:r>
            <a:rPr lang="th-TH" sz="210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จำนวน 9,188 อัตรา </a:t>
          </a:r>
          <a:endParaRPr lang="en-US" sz="2100" kern="1200" dirty="0">
            <a:solidFill>
              <a:srgbClr val="FF00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3271233" y="3325520"/>
        <a:ext cx="4906850" cy="1423897"/>
      </dsp:txXfrm>
    </dsp:sp>
    <dsp:sp modelId="{B3BC1775-EFF3-4BAA-8904-67C26A15E06C}">
      <dsp:nvSpPr>
        <dsp:cNvPr id="0" name=""/>
        <dsp:cNvSpPr/>
      </dsp:nvSpPr>
      <dsp:spPr>
        <a:xfrm>
          <a:off x="0" y="3324975"/>
          <a:ext cx="3271233" cy="1423897"/>
        </a:xfrm>
        <a:prstGeom prst="roundRect">
          <a:avLst/>
        </a:prstGeom>
        <a:solidFill>
          <a:schemeClr val="accent3">
            <a:shade val="50000"/>
            <a:hueOff val="166163"/>
            <a:satOff val="9587"/>
            <a:lumOff val="2729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K BangLi-Ko-Sa-Na" panose="02000000000000000000" pitchFamily="2" charset="0"/>
              <a:cs typeface="BLK BangLi-Ko-Sa-Na" panose="02000000000000000000" pitchFamily="2" charset="0"/>
            </a:rPr>
            <a:t>อัตราการจ้างงาน</a:t>
          </a:r>
          <a:endParaRPr lang="en-US" sz="38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LK BangLi-Ko-Sa-Na" panose="02000000000000000000" pitchFamily="2" charset="0"/>
            <a:cs typeface="BLK BangLi-Ko-Sa-Na" panose="02000000000000000000" pitchFamily="2" charset="0"/>
          </a:endParaRPr>
        </a:p>
      </dsp:txBody>
      <dsp:txXfrm>
        <a:off x="0" y="3324975"/>
        <a:ext cx="3271233" cy="14238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7CB887-FC5F-4A72-A8FF-61BF2BCD3D79}">
      <dsp:nvSpPr>
        <dsp:cNvPr id="0" name=""/>
        <dsp:cNvSpPr/>
      </dsp:nvSpPr>
      <dsp:spPr>
        <a:xfrm>
          <a:off x="0" y="4584815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57EEE-4F69-46BE-9F2D-3CC0ED034CB7}">
      <dsp:nvSpPr>
        <dsp:cNvPr id="0" name=""/>
        <dsp:cNvSpPr/>
      </dsp:nvSpPr>
      <dsp:spPr>
        <a:xfrm>
          <a:off x="0" y="4072949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8DDC-8C3A-4D37-9D91-23620568E3E9}">
      <dsp:nvSpPr>
        <dsp:cNvPr id="0" name=""/>
        <dsp:cNvSpPr/>
      </dsp:nvSpPr>
      <dsp:spPr>
        <a:xfrm>
          <a:off x="0" y="3561083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6D705-748F-4738-AE4C-B7599A108C4C}">
      <dsp:nvSpPr>
        <dsp:cNvPr id="0" name=""/>
        <dsp:cNvSpPr/>
      </dsp:nvSpPr>
      <dsp:spPr>
        <a:xfrm>
          <a:off x="0" y="3049217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A467C-1A51-4FE6-862B-02A0CD5EB824}">
      <dsp:nvSpPr>
        <dsp:cNvPr id="0" name=""/>
        <dsp:cNvSpPr/>
      </dsp:nvSpPr>
      <dsp:spPr>
        <a:xfrm>
          <a:off x="0" y="2537350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66244-1188-4FEE-BACE-A962775B7526}">
      <dsp:nvSpPr>
        <dsp:cNvPr id="0" name=""/>
        <dsp:cNvSpPr/>
      </dsp:nvSpPr>
      <dsp:spPr>
        <a:xfrm>
          <a:off x="0" y="2025484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CE8F2-8CAA-4C4B-AD10-FC58BB1797B6}">
      <dsp:nvSpPr>
        <dsp:cNvPr id="0" name=""/>
        <dsp:cNvSpPr/>
      </dsp:nvSpPr>
      <dsp:spPr>
        <a:xfrm>
          <a:off x="0" y="1513618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77945-1124-4560-B251-B5CE5441F940}">
      <dsp:nvSpPr>
        <dsp:cNvPr id="0" name=""/>
        <dsp:cNvSpPr/>
      </dsp:nvSpPr>
      <dsp:spPr>
        <a:xfrm>
          <a:off x="0" y="1001752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28A52-0234-4C2D-9202-B5A160530682}">
      <dsp:nvSpPr>
        <dsp:cNvPr id="0" name=""/>
        <dsp:cNvSpPr/>
      </dsp:nvSpPr>
      <dsp:spPr>
        <a:xfrm>
          <a:off x="0" y="489885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DAD8A-8908-498C-9CA2-1CEE027F0FFE}">
      <dsp:nvSpPr>
        <dsp:cNvPr id="0" name=""/>
        <dsp:cNvSpPr/>
      </dsp:nvSpPr>
      <dsp:spPr>
        <a:xfrm>
          <a:off x="2147219" y="2394"/>
          <a:ext cx="6111315" cy="487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แจ้งแนวทางการดำเนินงานและประกาศรับสมัคร </a:t>
          </a:r>
          <a:endParaRPr lang="en-US" sz="2000" b="1" kern="1200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147219" y="2394"/>
        <a:ext cx="6111315" cy="487491"/>
      </dsp:txXfrm>
    </dsp:sp>
    <dsp:sp modelId="{C7D5966D-2DF8-4955-9766-8716E0789504}">
      <dsp:nvSpPr>
        <dsp:cNvPr id="0" name=""/>
        <dsp:cNvSpPr/>
      </dsp:nvSpPr>
      <dsp:spPr>
        <a:xfrm>
          <a:off x="0" y="2394"/>
          <a:ext cx="2147219" cy="48749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6 </a:t>
          </a:r>
          <a:r>
            <a:rPr lang="th-TH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000" b="1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2394"/>
        <a:ext cx="2147219" cy="487491"/>
      </dsp:txXfrm>
    </dsp:sp>
    <dsp:sp modelId="{F6AEAA75-A569-43C5-BD26-C2437155DFFF}">
      <dsp:nvSpPr>
        <dsp:cNvPr id="0" name=""/>
        <dsp:cNvSpPr/>
      </dsp:nvSpPr>
      <dsp:spPr>
        <a:xfrm>
          <a:off x="2147219" y="514260"/>
          <a:ext cx="6111315" cy="487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จังหวัดแต่งตั้งคณะกรรมการดำเนินการคัดเลือก ระดับจังหวัด</a:t>
          </a:r>
          <a:endParaRPr lang="en-US" sz="2000" b="1" kern="1200" dirty="0">
            <a:solidFill>
              <a:srgbClr val="FFFF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147219" y="514260"/>
        <a:ext cx="6111315" cy="487491"/>
      </dsp:txXfrm>
    </dsp:sp>
    <dsp:sp modelId="{9B1A69C0-66A2-4AC6-8A22-CDE1AA350547}">
      <dsp:nvSpPr>
        <dsp:cNvPr id="0" name=""/>
        <dsp:cNvSpPr/>
      </dsp:nvSpPr>
      <dsp:spPr>
        <a:xfrm>
          <a:off x="0" y="514260"/>
          <a:ext cx="2147219" cy="48749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55388"/>
                <a:satOff val="3196"/>
                <a:lumOff val="9099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55388"/>
                <a:satOff val="3196"/>
                <a:lumOff val="9099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55388"/>
              <a:satOff val="3196"/>
              <a:lumOff val="909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10 </a:t>
          </a:r>
          <a:r>
            <a:rPr lang="th-TH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000" b="1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514260"/>
        <a:ext cx="2147219" cy="487491"/>
      </dsp:txXfrm>
    </dsp:sp>
    <dsp:sp modelId="{6F6BBC60-9E68-4D7F-85F0-29856CDDA146}">
      <dsp:nvSpPr>
        <dsp:cNvPr id="0" name=""/>
        <dsp:cNvSpPr/>
      </dsp:nvSpPr>
      <dsp:spPr>
        <a:xfrm>
          <a:off x="2147219" y="1026126"/>
          <a:ext cx="6111315" cy="487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รับสมัคร ณ สำนักงานพัฒนาชุมชนอำเภอ (575 อำเภอ) แล้วส่งรายชื่อผู้สมัครให้จังหวัด </a:t>
          </a:r>
          <a:endParaRPr lang="en-US" sz="1800" b="1" kern="1200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147219" y="1026126"/>
        <a:ext cx="6111315" cy="487491"/>
      </dsp:txXfrm>
    </dsp:sp>
    <dsp:sp modelId="{B40C13BF-5CB5-4769-AAA5-9A1F38404EBF}">
      <dsp:nvSpPr>
        <dsp:cNvPr id="0" name=""/>
        <dsp:cNvSpPr/>
      </dsp:nvSpPr>
      <dsp:spPr>
        <a:xfrm>
          <a:off x="0" y="1026126"/>
          <a:ext cx="2147219" cy="48749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110776"/>
                <a:satOff val="6391"/>
                <a:lumOff val="18199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110776"/>
                <a:satOff val="6391"/>
                <a:lumOff val="18199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110776"/>
              <a:satOff val="6391"/>
              <a:lumOff val="1819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</a:t>
          </a:r>
          <a:r>
            <a:rPr lang="en-US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</a:t>
          </a:r>
          <a:r>
            <a:rPr lang="th-TH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 – 1</a:t>
          </a:r>
          <a:r>
            <a:rPr lang="en-US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7</a:t>
          </a:r>
          <a:r>
            <a:rPr lang="th-TH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พ.ย. . 63</a:t>
          </a:r>
          <a:endParaRPr lang="en-US" sz="2000" b="1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1026126"/>
        <a:ext cx="2147219" cy="487491"/>
      </dsp:txXfrm>
    </dsp:sp>
    <dsp:sp modelId="{1E02323C-D130-415B-916A-9631CEEEFE3D}">
      <dsp:nvSpPr>
        <dsp:cNvPr id="0" name=""/>
        <dsp:cNvSpPr/>
      </dsp:nvSpPr>
      <dsp:spPr>
        <a:xfrm>
          <a:off x="2147219" y="1537992"/>
          <a:ext cx="6111315" cy="487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แต่งตั้งคณะกรรมการสอบสัมภาษณ์ และคณะกรรมการประมวลผลคะแนน</a:t>
          </a:r>
          <a:endParaRPr lang="en-US" sz="2000" b="1" kern="1200" dirty="0">
            <a:solidFill>
              <a:srgbClr val="FFFF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147219" y="1537992"/>
        <a:ext cx="6111315" cy="487491"/>
      </dsp:txXfrm>
    </dsp:sp>
    <dsp:sp modelId="{4B981CC1-AED7-446A-A10A-554BCF5134A3}">
      <dsp:nvSpPr>
        <dsp:cNvPr id="0" name=""/>
        <dsp:cNvSpPr/>
      </dsp:nvSpPr>
      <dsp:spPr>
        <a:xfrm>
          <a:off x="0" y="1537992"/>
          <a:ext cx="2147219" cy="48749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166163"/>
                <a:satOff val="9587"/>
                <a:lumOff val="27298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166163"/>
                <a:satOff val="9587"/>
                <a:lumOff val="27298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166163"/>
              <a:satOff val="9587"/>
              <a:lumOff val="2729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18 พ.ย. . 63</a:t>
          </a:r>
          <a:endParaRPr lang="en-US" sz="2000" b="1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1537992"/>
        <a:ext cx="2147219" cy="487491"/>
      </dsp:txXfrm>
    </dsp:sp>
    <dsp:sp modelId="{94D498F7-3B5D-43E4-B1F7-D1467425CF77}">
      <dsp:nvSpPr>
        <dsp:cNvPr id="0" name=""/>
        <dsp:cNvSpPr/>
      </dsp:nvSpPr>
      <dsp:spPr>
        <a:xfrm>
          <a:off x="2147219" y="2049859"/>
          <a:ext cx="6111315" cy="487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ประกาศรายชื่อผู้สมัคร วัน เวลา สถานที่ ในการสอบสัมภาษณ์</a:t>
          </a:r>
          <a:endParaRPr lang="en-US" sz="2000" b="1" kern="1200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147219" y="2049859"/>
        <a:ext cx="6111315" cy="487491"/>
      </dsp:txXfrm>
    </dsp:sp>
    <dsp:sp modelId="{B3278E21-5BCD-4CF6-A1D3-4B07B8969FD4}">
      <dsp:nvSpPr>
        <dsp:cNvPr id="0" name=""/>
        <dsp:cNvSpPr/>
      </dsp:nvSpPr>
      <dsp:spPr>
        <a:xfrm>
          <a:off x="0" y="2049859"/>
          <a:ext cx="2147219" cy="48749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221551"/>
                <a:satOff val="12782"/>
                <a:lumOff val="36397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221551"/>
                <a:satOff val="12782"/>
                <a:lumOff val="36397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221551"/>
              <a:satOff val="12782"/>
              <a:lumOff val="3639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2</a:t>
          </a:r>
          <a:r>
            <a:rPr lang="en-US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3</a:t>
          </a:r>
          <a:r>
            <a:rPr lang="th-TH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พ.ย. 63 </a:t>
          </a:r>
          <a:endParaRPr lang="en-US" sz="2000" b="1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2049859"/>
        <a:ext cx="2147219" cy="487491"/>
      </dsp:txXfrm>
    </dsp:sp>
    <dsp:sp modelId="{756527FA-D4EE-43F6-876C-D1B94FE86063}">
      <dsp:nvSpPr>
        <dsp:cNvPr id="0" name=""/>
        <dsp:cNvSpPr/>
      </dsp:nvSpPr>
      <dsp:spPr>
        <a:xfrm>
          <a:off x="2147219" y="2561725"/>
          <a:ext cx="6111315" cy="487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ประเมินความเหมาะสมกับตำแหน่ง (สอบสัมภาษณ์)</a:t>
          </a:r>
          <a:endParaRPr lang="en-US" sz="2000" b="1" kern="1200" dirty="0">
            <a:solidFill>
              <a:srgbClr val="FFFF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147219" y="2561725"/>
        <a:ext cx="6111315" cy="487491"/>
      </dsp:txXfrm>
    </dsp:sp>
    <dsp:sp modelId="{0242E8F1-1960-4469-B42E-73C333EE9943}">
      <dsp:nvSpPr>
        <dsp:cNvPr id="0" name=""/>
        <dsp:cNvSpPr/>
      </dsp:nvSpPr>
      <dsp:spPr>
        <a:xfrm>
          <a:off x="0" y="2561725"/>
          <a:ext cx="2147219" cy="48749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221551"/>
                <a:satOff val="12782"/>
                <a:lumOff val="36397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221551"/>
                <a:satOff val="12782"/>
                <a:lumOff val="36397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221551"/>
              <a:satOff val="12782"/>
              <a:lumOff val="3639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2</a:t>
          </a:r>
          <a:r>
            <a:rPr lang="en-US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5</a:t>
          </a:r>
          <a:r>
            <a:rPr lang="th-TH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- </a:t>
          </a:r>
          <a:r>
            <a:rPr lang="en-US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29 </a:t>
          </a:r>
          <a:r>
            <a:rPr lang="th-TH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000" b="1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2561725"/>
        <a:ext cx="2147219" cy="487491"/>
      </dsp:txXfrm>
    </dsp:sp>
    <dsp:sp modelId="{0F855ED6-AAC3-4D7C-B93A-3EEB6198E002}">
      <dsp:nvSpPr>
        <dsp:cNvPr id="0" name=""/>
        <dsp:cNvSpPr/>
      </dsp:nvSpPr>
      <dsp:spPr>
        <a:xfrm>
          <a:off x="2147219" y="3073591"/>
          <a:ext cx="6111315" cy="487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คณะกรรมการสอบสัมภาษณ์ ส่งผลคะแนนให้คณะกรรมการคัดเลือกระดับจังหวัด</a:t>
          </a:r>
          <a:endParaRPr lang="en-US" sz="2000" b="1" kern="1200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147219" y="3073591"/>
        <a:ext cx="6111315" cy="487491"/>
      </dsp:txXfrm>
    </dsp:sp>
    <dsp:sp modelId="{D5A55FD3-7854-4065-8BA2-1BDCCA58D3AC}">
      <dsp:nvSpPr>
        <dsp:cNvPr id="0" name=""/>
        <dsp:cNvSpPr/>
      </dsp:nvSpPr>
      <dsp:spPr>
        <a:xfrm>
          <a:off x="0" y="3073591"/>
          <a:ext cx="2147219" cy="48749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166163"/>
                <a:satOff val="9587"/>
                <a:lumOff val="27298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166163"/>
                <a:satOff val="9587"/>
                <a:lumOff val="27298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166163"/>
              <a:satOff val="9587"/>
              <a:lumOff val="2729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29 </a:t>
          </a:r>
          <a:r>
            <a:rPr lang="th-TH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000" b="1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3073591"/>
        <a:ext cx="2147219" cy="487491"/>
      </dsp:txXfrm>
    </dsp:sp>
    <dsp:sp modelId="{954E885D-1472-4414-B01B-2AB5C94E8BD0}">
      <dsp:nvSpPr>
        <dsp:cNvPr id="0" name=""/>
        <dsp:cNvSpPr/>
      </dsp:nvSpPr>
      <dsp:spPr>
        <a:xfrm>
          <a:off x="2147219" y="3585457"/>
          <a:ext cx="6111315" cy="487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จังหวัดประกาศขึ้นบัญชีผู้ผ่านการคัดเลือก และแจ้งผลให้กรมการพัฒนาชุมชนทราบ</a:t>
          </a:r>
          <a:endParaRPr lang="en-US" sz="2000" b="1" kern="1200" dirty="0">
            <a:solidFill>
              <a:srgbClr val="FFFF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147219" y="3585457"/>
        <a:ext cx="6111315" cy="487491"/>
      </dsp:txXfrm>
    </dsp:sp>
    <dsp:sp modelId="{C8599EE5-FF47-4622-A4A7-681406D4B751}">
      <dsp:nvSpPr>
        <dsp:cNvPr id="0" name=""/>
        <dsp:cNvSpPr/>
      </dsp:nvSpPr>
      <dsp:spPr>
        <a:xfrm>
          <a:off x="0" y="3585457"/>
          <a:ext cx="2147219" cy="48749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110776"/>
                <a:satOff val="6391"/>
                <a:lumOff val="18199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110776"/>
                <a:satOff val="6391"/>
                <a:lumOff val="18199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110776"/>
              <a:satOff val="6391"/>
              <a:lumOff val="1819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30 </a:t>
          </a:r>
          <a:r>
            <a:rPr lang="th-TH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000" b="1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3585457"/>
        <a:ext cx="2147219" cy="487491"/>
      </dsp:txXfrm>
    </dsp:sp>
    <dsp:sp modelId="{2FC1C61F-CECB-41DC-AADB-8BD0E018C93D}">
      <dsp:nvSpPr>
        <dsp:cNvPr id="0" name=""/>
        <dsp:cNvSpPr/>
      </dsp:nvSpPr>
      <dsp:spPr>
        <a:xfrm>
          <a:off x="2147219" y="4097324"/>
          <a:ext cx="6111315" cy="487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ทำสัญญาจ้างผู้ได้รับการคัดเลือก</a:t>
          </a:r>
          <a:endParaRPr lang="en-US" sz="2000" b="1" kern="1200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147219" y="4097324"/>
        <a:ext cx="6111315" cy="487491"/>
      </dsp:txXfrm>
    </dsp:sp>
    <dsp:sp modelId="{1CAC85B8-1122-4561-81E5-4365E9D09972}">
      <dsp:nvSpPr>
        <dsp:cNvPr id="0" name=""/>
        <dsp:cNvSpPr/>
      </dsp:nvSpPr>
      <dsp:spPr>
        <a:xfrm>
          <a:off x="0" y="4097324"/>
          <a:ext cx="2147219" cy="48749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55388"/>
                <a:satOff val="3196"/>
                <a:lumOff val="9099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55388"/>
                <a:satOff val="3196"/>
                <a:lumOff val="9099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55388"/>
              <a:satOff val="3196"/>
              <a:lumOff val="909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 </a:t>
          </a:r>
          <a:r>
            <a:rPr lang="th-TH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ธ</a:t>
          </a:r>
          <a:r>
            <a:rPr lang="en-US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.</a:t>
          </a:r>
          <a:r>
            <a:rPr lang="th-TH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ค</a:t>
          </a:r>
          <a:r>
            <a:rPr lang="en-US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. </a:t>
          </a:r>
          <a:r>
            <a:rPr lang="th-TH" sz="20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63</a:t>
          </a:r>
          <a:endParaRPr lang="en-US" sz="2000" b="1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4097324"/>
        <a:ext cx="2147219" cy="48749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7CB887-FC5F-4A72-A8FF-61BF2BCD3D79}">
      <dsp:nvSpPr>
        <dsp:cNvPr id="0" name=""/>
        <dsp:cNvSpPr/>
      </dsp:nvSpPr>
      <dsp:spPr>
        <a:xfrm>
          <a:off x="0" y="3940155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CE8F2-8CAA-4C4B-AD10-FC58BB1797B6}">
      <dsp:nvSpPr>
        <dsp:cNvPr id="0" name=""/>
        <dsp:cNvSpPr/>
      </dsp:nvSpPr>
      <dsp:spPr>
        <a:xfrm>
          <a:off x="0" y="2605631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28A52-0234-4C2D-9202-B5A160530682}">
      <dsp:nvSpPr>
        <dsp:cNvPr id="0" name=""/>
        <dsp:cNvSpPr/>
      </dsp:nvSpPr>
      <dsp:spPr>
        <a:xfrm>
          <a:off x="0" y="1271107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DAD8A-8908-498C-9CA2-1CEE027F0FFE}">
      <dsp:nvSpPr>
        <dsp:cNvPr id="0" name=""/>
        <dsp:cNvSpPr/>
      </dsp:nvSpPr>
      <dsp:spPr>
        <a:xfrm>
          <a:off x="2147219" y="132"/>
          <a:ext cx="6111315" cy="1270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แจ้งแนวทางการดำเนินงานและประกาศรับสมัคร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accent3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147219" y="132"/>
        <a:ext cx="6111315" cy="1270974"/>
      </dsp:txXfrm>
    </dsp:sp>
    <dsp:sp modelId="{C7D5966D-2DF8-4955-9766-8716E0789504}">
      <dsp:nvSpPr>
        <dsp:cNvPr id="0" name=""/>
        <dsp:cNvSpPr/>
      </dsp:nvSpPr>
      <dsp:spPr>
        <a:xfrm>
          <a:off x="0" y="132"/>
          <a:ext cx="2147219" cy="127097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6 </a:t>
          </a:r>
          <a:r>
            <a:rPr lang="th-TH" sz="32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</a:t>
          </a:r>
          <a:r>
            <a:rPr lang="th-TH" sz="32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63</a:t>
          </a:r>
          <a:endParaRPr lang="en-US" sz="3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132"/>
        <a:ext cx="2147219" cy="1270974"/>
      </dsp:txXfrm>
    </dsp:sp>
    <dsp:sp modelId="{6F6BBC60-9E68-4D7F-85F0-29856CDDA146}">
      <dsp:nvSpPr>
        <dsp:cNvPr id="0" name=""/>
        <dsp:cNvSpPr/>
      </dsp:nvSpPr>
      <dsp:spPr>
        <a:xfrm>
          <a:off x="2147219" y="1478352"/>
          <a:ext cx="6111315" cy="1270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รวบรวมจำนวนผู้สมัครตามที่จังหวัด สรุปเสนอรายงานเสนอผู้บริหาร รายวัน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FFFF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147219" y="1478352"/>
        <a:ext cx="6111315" cy="1270974"/>
      </dsp:txXfrm>
    </dsp:sp>
    <dsp:sp modelId="{B40C13BF-5CB5-4769-AAA5-9A1F38404EBF}">
      <dsp:nvSpPr>
        <dsp:cNvPr id="0" name=""/>
        <dsp:cNvSpPr/>
      </dsp:nvSpPr>
      <dsp:spPr>
        <a:xfrm>
          <a:off x="0" y="1344570"/>
          <a:ext cx="2147219" cy="127097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166163"/>
                <a:satOff val="9587"/>
                <a:lumOff val="27298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166163"/>
                <a:satOff val="9587"/>
                <a:lumOff val="27298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166163"/>
              <a:satOff val="9587"/>
              <a:lumOff val="2729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11-17 </a:t>
          </a:r>
          <a:r>
            <a:rPr lang="th-TH" sz="28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</a:t>
          </a:r>
          <a:r>
            <a:rPr lang="th-TH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63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1344570"/>
        <a:ext cx="2147219" cy="1270974"/>
      </dsp:txXfrm>
    </dsp:sp>
    <dsp:sp modelId="{2FC1C61F-CECB-41DC-AADB-8BD0E018C93D}">
      <dsp:nvSpPr>
        <dsp:cNvPr id="0" name=""/>
        <dsp:cNvSpPr/>
      </dsp:nvSpPr>
      <dsp:spPr>
        <a:xfrm>
          <a:off x="2147219" y="2669180"/>
          <a:ext cx="6111315" cy="1270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กรมฯ จะจัดส่งแบบข้อตกลงการจ้าง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และแนวทางการดำเนินงานให้จังหวัดอีกครั้ง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b="1" kern="1200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147219" y="2669180"/>
        <a:ext cx="6111315" cy="1270974"/>
      </dsp:txXfrm>
    </dsp:sp>
    <dsp:sp modelId="{1CAC85B8-1122-4561-81E5-4365E9D09972}">
      <dsp:nvSpPr>
        <dsp:cNvPr id="0" name=""/>
        <dsp:cNvSpPr/>
      </dsp:nvSpPr>
      <dsp:spPr>
        <a:xfrm>
          <a:off x="0" y="2669180"/>
          <a:ext cx="2147219" cy="127097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166163"/>
                <a:satOff val="9587"/>
                <a:lumOff val="27298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166163"/>
                <a:satOff val="9587"/>
                <a:lumOff val="27298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166163"/>
              <a:satOff val="9587"/>
              <a:lumOff val="2729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ก่อน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30 </a:t>
          </a:r>
          <a:r>
            <a:rPr lang="th-TH" sz="28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</a:t>
          </a:r>
          <a:r>
            <a:rPr lang="th-TH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" panose="02000000000000000000" pitchFamily="2" charset="0"/>
              <a:cs typeface="Circular" panose="02000000000000000000" pitchFamily="2" charset="0"/>
            </a:rPr>
            <a:t>63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2669180"/>
        <a:ext cx="2147219" cy="12709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7CB887-FC5F-4A72-A8FF-61BF2BCD3D79}">
      <dsp:nvSpPr>
        <dsp:cNvPr id="0" name=""/>
        <dsp:cNvSpPr/>
      </dsp:nvSpPr>
      <dsp:spPr>
        <a:xfrm>
          <a:off x="0" y="5519764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57EEE-4F69-46BE-9F2D-3CC0ED034CB7}">
      <dsp:nvSpPr>
        <dsp:cNvPr id="0" name=""/>
        <dsp:cNvSpPr/>
      </dsp:nvSpPr>
      <dsp:spPr>
        <a:xfrm>
          <a:off x="0" y="4726169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8DDC-8C3A-4D37-9D91-23620568E3E9}">
      <dsp:nvSpPr>
        <dsp:cNvPr id="0" name=""/>
        <dsp:cNvSpPr/>
      </dsp:nvSpPr>
      <dsp:spPr>
        <a:xfrm>
          <a:off x="0" y="3932574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6D705-748F-4738-AE4C-B7599A108C4C}">
      <dsp:nvSpPr>
        <dsp:cNvPr id="0" name=""/>
        <dsp:cNvSpPr/>
      </dsp:nvSpPr>
      <dsp:spPr>
        <a:xfrm>
          <a:off x="0" y="3138979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A467C-1A51-4FE6-862B-02A0CD5EB824}">
      <dsp:nvSpPr>
        <dsp:cNvPr id="0" name=""/>
        <dsp:cNvSpPr/>
      </dsp:nvSpPr>
      <dsp:spPr>
        <a:xfrm>
          <a:off x="0" y="2345383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66244-1188-4FEE-BACE-A962775B7526}">
      <dsp:nvSpPr>
        <dsp:cNvPr id="0" name=""/>
        <dsp:cNvSpPr/>
      </dsp:nvSpPr>
      <dsp:spPr>
        <a:xfrm>
          <a:off x="0" y="1551788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CE8F2-8CAA-4C4B-AD10-FC58BB1797B6}">
      <dsp:nvSpPr>
        <dsp:cNvPr id="0" name=""/>
        <dsp:cNvSpPr/>
      </dsp:nvSpPr>
      <dsp:spPr>
        <a:xfrm>
          <a:off x="0" y="758193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BC60-9E68-4D7F-85F0-29856CDDA146}">
      <dsp:nvSpPr>
        <dsp:cNvPr id="0" name=""/>
        <dsp:cNvSpPr/>
      </dsp:nvSpPr>
      <dsp:spPr>
        <a:xfrm>
          <a:off x="2147219" y="2388"/>
          <a:ext cx="6111315" cy="7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- จังหวัดแต่งตั้งคณะกรรมการดำเนินการคัดเลือก ระดับจังหวัด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- แจ้ง </a:t>
          </a:r>
          <a:r>
            <a:rPr lang="th-TH" sz="2000" b="1" kern="1200" dirty="0" err="1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สพ</a:t>
          </a:r>
          <a:r>
            <a:rPr lang="th-TH" sz="2000" b="1" kern="1200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อ. ที่มีพื้นที่เข้าร่วมโครงการดำเนินการรับสมัคร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- รวบรวมจำนวนผู้สมัครรายงานส่งกรมฯ ทุกวันเภายในวลา 17.30 น.</a:t>
          </a:r>
          <a:endParaRPr lang="en-US" sz="1600" b="1" kern="1200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147219" y="2388"/>
        <a:ext cx="6111315" cy="755805"/>
      </dsp:txXfrm>
    </dsp:sp>
    <dsp:sp modelId="{B40C13BF-5CB5-4769-AAA5-9A1F38404EBF}">
      <dsp:nvSpPr>
        <dsp:cNvPr id="0" name=""/>
        <dsp:cNvSpPr/>
      </dsp:nvSpPr>
      <dsp:spPr>
        <a:xfrm>
          <a:off x="0" y="2388"/>
          <a:ext cx="2147219" cy="75580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11</a:t>
          </a:r>
          <a:r>
            <a:rPr lang="th-TH" sz="2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 – </a:t>
          </a:r>
          <a:r>
            <a:rPr lang="en-US" sz="2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17 </a:t>
          </a:r>
          <a:r>
            <a:rPr lang="th-TH" sz="2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400" b="1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2388"/>
        <a:ext cx="2147219" cy="755805"/>
      </dsp:txXfrm>
    </dsp:sp>
    <dsp:sp modelId="{1E02323C-D130-415B-916A-9631CEEEFE3D}">
      <dsp:nvSpPr>
        <dsp:cNvPr id="0" name=""/>
        <dsp:cNvSpPr/>
      </dsp:nvSpPr>
      <dsp:spPr>
        <a:xfrm>
          <a:off x="2147219" y="795983"/>
          <a:ext cx="6111315" cy="7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แต่งตั้งคณะกรรมการสอบสัมภาษณ์ และคณะกรรมการประมวลผลคะแนน</a:t>
          </a:r>
          <a:endParaRPr lang="en-US" sz="2400" b="1" kern="1200" dirty="0">
            <a:solidFill>
              <a:srgbClr val="FFFF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147219" y="795983"/>
        <a:ext cx="6111315" cy="755805"/>
      </dsp:txXfrm>
    </dsp:sp>
    <dsp:sp modelId="{4B981CC1-AED7-446A-A10A-554BCF5134A3}">
      <dsp:nvSpPr>
        <dsp:cNvPr id="0" name=""/>
        <dsp:cNvSpPr/>
      </dsp:nvSpPr>
      <dsp:spPr>
        <a:xfrm>
          <a:off x="0" y="795983"/>
          <a:ext cx="2147219" cy="75580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71213"/>
                <a:satOff val="4109"/>
                <a:lumOff val="11699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71213"/>
                <a:satOff val="4109"/>
                <a:lumOff val="11699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71213"/>
              <a:satOff val="4109"/>
              <a:lumOff val="1169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18 พ.ย.  63</a:t>
          </a:r>
          <a:endParaRPr lang="en-US" sz="2400" b="1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795983"/>
        <a:ext cx="2147219" cy="755805"/>
      </dsp:txXfrm>
    </dsp:sp>
    <dsp:sp modelId="{94D498F7-3B5D-43E4-B1F7-D1467425CF77}">
      <dsp:nvSpPr>
        <dsp:cNvPr id="0" name=""/>
        <dsp:cNvSpPr/>
      </dsp:nvSpPr>
      <dsp:spPr>
        <a:xfrm>
          <a:off x="2147219" y="1589578"/>
          <a:ext cx="6111315" cy="7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ประกาศรายชื่อผู้สมัคร วัน เวลา สถานที่ ในการสอบสัมภาษณ์</a:t>
          </a:r>
          <a:endParaRPr lang="en-US" sz="2400" b="1" kern="1200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147219" y="1589578"/>
        <a:ext cx="6111315" cy="755805"/>
      </dsp:txXfrm>
    </dsp:sp>
    <dsp:sp modelId="{B3278E21-5BCD-4CF6-A1D3-4B07B8969FD4}">
      <dsp:nvSpPr>
        <dsp:cNvPr id="0" name=""/>
        <dsp:cNvSpPr/>
      </dsp:nvSpPr>
      <dsp:spPr>
        <a:xfrm>
          <a:off x="0" y="1589578"/>
          <a:ext cx="2147219" cy="75580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142426"/>
                <a:satOff val="8217"/>
                <a:lumOff val="23398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142426"/>
                <a:satOff val="8217"/>
                <a:lumOff val="23398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142426"/>
              <a:satOff val="8217"/>
              <a:lumOff val="2339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23 </a:t>
          </a:r>
          <a:r>
            <a:rPr lang="th-TH" sz="2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 </a:t>
          </a:r>
          <a:endParaRPr lang="en-US" sz="2400" b="1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1589578"/>
        <a:ext cx="2147219" cy="755805"/>
      </dsp:txXfrm>
    </dsp:sp>
    <dsp:sp modelId="{756527FA-D4EE-43F6-876C-D1B94FE86063}">
      <dsp:nvSpPr>
        <dsp:cNvPr id="0" name=""/>
        <dsp:cNvSpPr/>
      </dsp:nvSpPr>
      <dsp:spPr>
        <a:xfrm>
          <a:off x="2147219" y="2383173"/>
          <a:ext cx="6111315" cy="7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ประเมินความเหมาะสมกับตำแหน่ง (สอบสัมภาษณ์)</a:t>
          </a:r>
          <a:endParaRPr lang="en-US" sz="2400" b="1" kern="1200" dirty="0">
            <a:solidFill>
              <a:srgbClr val="FFFF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147219" y="2383173"/>
        <a:ext cx="6111315" cy="755805"/>
      </dsp:txXfrm>
    </dsp:sp>
    <dsp:sp modelId="{0242E8F1-1960-4469-B42E-73C333EE9943}">
      <dsp:nvSpPr>
        <dsp:cNvPr id="0" name=""/>
        <dsp:cNvSpPr/>
      </dsp:nvSpPr>
      <dsp:spPr>
        <a:xfrm>
          <a:off x="0" y="2383173"/>
          <a:ext cx="2147219" cy="75580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213639"/>
                <a:satOff val="12326"/>
                <a:lumOff val="35097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213639"/>
                <a:satOff val="12326"/>
                <a:lumOff val="35097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213639"/>
              <a:satOff val="12326"/>
              <a:lumOff val="3509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2</a:t>
          </a:r>
          <a:r>
            <a:rPr lang="en-US" sz="2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5</a:t>
          </a:r>
          <a:r>
            <a:rPr lang="th-TH" sz="2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- 2</a:t>
          </a:r>
          <a:r>
            <a:rPr lang="en-US" sz="2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9 </a:t>
          </a:r>
          <a:r>
            <a:rPr lang="th-TH" sz="2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400" b="1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2383173"/>
        <a:ext cx="2147219" cy="755805"/>
      </dsp:txXfrm>
    </dsp:sp>
    <dsp:sp modelId="{0F855ED6-AAC3-4D7C-B93A-3EEB6198E002}">
      <dsp:nvSpPr>
        <dsp:cNvPr id="0" name=""/>
        <dsp:cNvSpPr/>
      </dsp:nvSpPr>
      <dsp:spPr>
        <a:xfrm>
          <a:off x="2147219" y="3176769"/>
          <a:ext cx="6111315" cy="7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คณะกรรมการสอบสัมภาษณ์ ส่งผลคะแนนให้คณะกรรมการคัดเลือกระดับจังหวัด</a:t>
          </a:r>
          <a:endParaRPr lang="en-US" sz="2400" b="1" kern="1200" dirty="0">
            <a:solidFill>
              <a:schemeClr val="bg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147219" y="3176769"/>
        <a:ext cx="6111315" cy="755805"/>
      </dsp:txXfrm>
    </dsp:sp>
    <dsp:sp modelId="{D5A55FD3-7854-4065-8BA2-1BDCCA58D3AC}">
      <dsp:nvSpPr>
        <dsp:cNvPr id="0" name=""/>
        <dsp:cNvSpPr/>
      </dsp:nvSpPr>
      <dsp:spPr>
        <a:xfrm>
          <a:off x="0" y="3176769"/>
          <a:ext cx="2147219" cy="75580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213639"/>
                <a:satOff val="12326"/>
                <a:lumOff val="35097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213639"/>
                <a:satOff val="12326"/>
                <a:lumOff val="35097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213639"/>
              <a:satOff val="12326"/>
              <a:lumOff val="3509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2</a:t>
          </a:r>
          <a:r>
            <a:rPr lang="en-US" sz="2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9 </a:t>
          </a:r>
          <a:r>
            <a:rPr lang="th-TH" sz="2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400" b="1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3176769"/>
        <a:ext cx="2147219" cy="755805"/>
      </dsp:txXfrm>
    </dsp:sp>
    <dsp:sp modelId="{954E885D-1472-4414-B01B-2AB5C94E8BD0}">
      <dsp:nvSpPr>
        <dsp:cNvPr id="0" name=""/>
        <dsp:cNvSpPr/>
      </dsp:nvSpPr>
      <dsp:spPr>
        <a:xfrm>
          <a:off x="2147219" y="3970364"/>
          <a:ext cx="6111315" cy="7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จังหวัดประกาศขึ้นบัญชีผู้ผ่านการคัดเลือก</a:t>
          </a:r>
          <a:endParaRPr lang="en-US" sz="2400" b="1" kern="1200" dirty="0">
            <a:solidFill>
              <a:srgbClr val="FFFF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147219" y="3970364"/>
        <a:ext cx="6111315" cy="755805"/>
      </dsp:txXfrm>
    </dsp:sp>
    <dsp:sp modelId="{C8599EE5-FF47-4622-A4A7-681406D4B751}">
      <dsp:nvSpPr>
        <dsp:cNvPr id="0" name=""/>
        <dsp:cNvSpPr/>
      </dsp:nvSpPr>
      <dsp:spPr>
        <a:xfrm>
          <a:off x="0" y="3970364"/>
          <a:ext cx="2147219" cy="75580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142426"/>
                <a:satOff val="8217"/>
                <a:lumOff val="23398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142426"/>
                <a:satOff val="8217"/>
                <a:lumOff val="23398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142426"/>
              <a:satOff val="8217"/>
              <a:lumOff val="2339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30 </a:t>
          </a:r>
          <a:r>
            <a:rPr lang="th-TH" sz="2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400" b="1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3970364"/>
        <a:ext cx="2147219" cy="755805"/>
      </dsp:txXfrm>
    </dsp:sp>
    <dsp:sp modelId="{2FC1C61F-CECB-41DC-AADB-8BD0E018C93D}">
      <dsp:nvSpPr>
        <dsp:cNvPr id="0" name=""/>
        <dsp:cNvSpPr/>
      </dsp:nvSpPr>
      <dsp:spPr>
        <a:xfrm>
          <a:off x="2147219" y="4766347"/>
          <a:ext cx="6111315" cy="7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- ทำสัญญาจ้างผู้ได้รับการคัดเลือก </a:t>
          </a:r>
          <a:r>
            <a:rPr lang="th-TH" sz="18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ฃ</a:t>
          </a:r>
        </a:p>
      </dsp:txBody>
      <dsp:txXfrm>
        <a:off x="2147219" y="4766347"/>
        <a:ext cx="6111315" cy="755805"/>
      </dsp:txXfrm>
    </dsp:sp>
    <dsp:sp modelId="{1CAC85B8-1122-4561-81E5-4365E9D09972}">
      <dsp:nvSpPr>
        <dsp:cNvPr id="0" name=""/>
        <dsp:cNvSpPr/>
      </dsp:nvSpPr>
      <dsp:spPr>
        <a:xfrm>
          <a:off x="0" y="4763959"/>
          <a:ext cx="2147219" cy="75580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71213"/>
                <a:satOff val="4109"/>
                <a:lumOff val="11699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71213"/>
                <a:satOff val="4109"/>
                <a:lumOff val="11699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71213"/>
              <a:satOff val="4109"/>
              <a:lumOff val="1169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1 </a:t>
          </a:r>
          <a:r>
            <a:rPr lang="th-TH" sz="2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ธ.ค. 63</a:t>
          </a:r>
          <a:endParaRPr lang="en-US" sz="2400" b="1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4763959"/>
        <a:ext cx="2147219" cy="75580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728A52-0234-4C2D-9202-B5A160530682}">
      <dsp:nvSpPr>
        <dsp:cNvPr id="0" name=""/>
        <dsp:cNvSpPr/>
      </dsp:nvSpPr>
      <dsp:spPr>
        <a:xfrm>
          <a:off x="0" y="2056433"/>
          <a:ext cx="8258535" cy="0"/>
        </a:xfrm>
        <a:prstGeom prst="line">
          <a:avLst/>
        </a:prstGeom>
        <a:noFill/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DAD8A-8908-498C-9CA2-1CEE027F0FFE}">
      <dsp:nvSpPr>
        <dsp:cNvPr id="0" name=""/>
        <dsp:cNvSpPr/>
      </dsp:nvSpPr>
      <dsp:spPr>
        <a:xfrm>
          <a:off x="2147219" y="1029047"/>
          <a:ext cx="6111315" cy="102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- </a:t>
          </a:r>
          <a:r>
            <a:rPr lang="th-TH" sz="2400" b="1" kern="1200" dirty="0" err="1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สพ</a:t>
          </a:r>
          <a:r>
            <a:rPr lang="th-TH" sz="24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อ. ที่มีอัตราการจ้างงานเป็นหน่วยรับสมัคร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rPr>
            <a:t>- รวบรวมจำนวนผู้สมัครรายงานส่งจังหวัดฯ ทุกวัน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- เมื่อปิดรับสมัคร รวบรวมเอกสารใบสมัครและเอกสาร</a:t>
          </a:r>
          <a:r>
            <a:rPr lang="th-TH" sz="2400" b="1" kern="1200" dirty="0" err="1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อื่นๆ</a:t>
          </a:r>
          <a:r>
            <a:rPr lang="th-TH" sz="24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 ส่งจังหวัด</a:t>
          </a:r>
          <a:endParaRPr lang="en-US" sz="2400" b="1" kern="1200" dirty="0">
            <a:solidFill>
              <a:schemeClr val="accent3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147219" y="1029047"/>
        <a:ext cx="6111315" cy="1027386"/>
      </dsp:txXfrm>
    </dsp:sp>
    <dsp:sp modelId="{C7D5966D-2DF8-4955-9766-8716E0789504}">
      <dsp:nvSpPr>
        <dsp:cNvPr id="0" name=""/>
        <dsp:cNvSpPr/>
      </dsp:nvSpPr>
      <dsp:spPr>
        <a:xfrm>
          <a:off x="0" y="534386"/>
          <a:ext cx="2147219" cy="156543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shade val="5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1</a:t>
          </a:r>
          <a:r>
            <a:rPr lang="en-US" sz="28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1</a:t>
          </a:r>
          <a:r>
            <a:rPr lang="th-TH" sz="28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  – 1</a:t>
          </a:r>
          <a:r>
            <a:rPr lang="en-US" sz="28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7</a:t>
          </a:r>
          <a:r>
            <a:rPr lang="th-TH" sz="28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63</a:t>
          </a:r>
          <a:endParaRPr lang="en-US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0" y="534386"/>
        <a:ext cx="2147219" cy="156543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C366D2-BD55-4891-B1D9-71AAE621F5E6}">
      <dsp:nvSpPr>
        <dsp:cNvPr id="0" name=""/>
        <dsp:cNvSpPr/>
      </dsp:nvSpPr>
      <dsp:spPr>
        <a:xfrm>
          <a:off x="2557" y="17867"/>
          <a:ext cx="2493842" cy="9504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การสมัคร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2557" y="17867"/>
        <a:ext cx="2493842" cy="950400"/>
      </dsp:txXfrm>
    </dsp:sp>
    <dsp:sp modelId="{9D51FAAD-1F51-4DC8-A854-5CDA64353D68}">
      <dsp:nvSpPr>
        <dsp:cNvPr id="0" name=""/>
        <dsp:cNvSpPr/>
      </dsp:nvSpPr>
      <dsp:spPr>
        <a:xfrm>
          <a:off x="2557" y="968267"/>
          <a:ext cx="2493842" cy="185699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>
              <a:latin typeface="Circular" panose="02000000000000000000" pitchFamily="2" charset="0"/>
              <a:cs typeface="Circular" panose="02000000000000000000" pitchFamily="2" charset="0"/>
            </a:rPr>
            <a:t>สามารถสมัครได้ด้วยตนเองและขอรับใบสมัครได้ที่ </a:t>
          </a:r>
          <a:r>
            <a:rPr lang="th-TH" sz="1400" kern="1200" dirty="0" err="1">
              <a:latin typeface="Circular" panose="02000000000000000000" pitchFamily="2" charset="0"/>
              <a:cs typeface="Circular" panose="02000000000000000000" pitchFamily="2" charset="0"/>
            </a:rPr>
            <a:t>สพ</a:t>
          </a:r>
          <a:r>
            <a:rPr lang="th-TH" sz="1400" kern="1200" dirty="0">
              <a:latin typeface="Circular" panose="02000000000000000000" pitchFamily="2" charset="0"/>
              <a:cs typeface="Circular" panose="02000000000000000000" pitchFamily="2" charset="0"/>
            </a:rPr>
            <a:t>อ. ทีมีพื้นที่ดำเนินงานตามตั้งแต่วันที่  </a:t>
          </a:r>
          <a:r>
            <a:rPr lang="th-TH" sz="1400" b="1" kern="1200" dirty="0">
              <a:latin typeface="Circular" panose="02000000000000000000" pitchFamily="2" charset="0"/>
              <a:cs typeface="Circular" panose="02000000000000000000" pitchFamily="2" charset="0"/>
            </a:rPr>
            <a:t>1</a:t>
          </a:r>
          <a:r>
            <a:rPr lang="en-US" sz="1400" b="1" kern="1200" dirty="0">
              <a:latin typeface="Circular" panose="02000000000000000000" pitchFamily="2" charset="0"/>
              <a:cs typeface="Circular" panose="02000000000000000000" pitchFamily="2" charset="0"/>
            </a:rPr>
            <a:t>1</a:t>
          </a:r>
          <a:r>
            <a:rPr lang="th-TH" sz="1400" b="1" kern="1200" dirty="0">
              <a:latin typeface="Circular" panose="02000000000000000000" pitchFamily="2" charset="0"/>
              <a:cs typeface="Circular" panose="02000000000000000000" pitchFamily="2" charset="0"/>
            </a:rPr>
            <a:t> -1</a:t>
          </a:r>
          <a:r>
            <a:rPr lang="en-US" sz="1400" b="1" kern="1200" dirty="0">
              <a:latin typeface="Circular" panose="02000000000000000000" pitchFamily="2" charset="0"/>
              <a:cs typeface="Circular" panose="02000000000000000000" pitchFamily="2" charset="0"/>
            </a:rPr>
            <a:t>7</a:t>
          </a:r>
          <a:r>
            <a:rPr lang="th-TH" sz="1400" b="1" kern="1200" dirty="0">
              <a:latin typeface="Circular" panose="02000000000000000000" pitchFamily="2" charset="0"/>
              <a:cs typeface="Circular" panose="02000000000000000000" pitchFamily="2" charset="0"/>
            </a:rPr>
            <a:t> </a:t>
          </a:r>
          <a:r>
            <a:rPr lang="th-TH" sz="1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พ.ย. </a:t>
          </a:r>
          <a:r>
            <a:rPr lang="en-US" sz="1400" b="1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63 </a:t>
          </a:r>
          <a:r>
            <a:rPr lang="th-TH" sz="1400" kern="1200" dirty="0">
              <a:latin typeface="Circular" panose="02000000000000000000" pitchFamily="2" charset="0"/>
              <a:cs typeface="Circular" panose="02000000000000000000" pitchFamily="2" charset="0"/>
            </a:rPr>
            <a:t>ในวันและเวลาราชการตั้งแต่เวลา 08.30 น. ถึง 16.30 น. </a:t>
          </a:r>
          <a:endParaRPr lang="en-US" sz="1400" kern="1200" dirty="0">
            <a:latin typeface="Circular" panose="02000000000000000000" pitchFamily="2" charset="0"/>
            <a:cs typeface="Circular" panose="020000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การรับสมัครจะมีผลสมบูรณ์ก็ต่อเมื่อได้ยื่นใบสมัครที่สำนักงานพัฒนาชุมชนอำเภอ และเจ้าหน้าที่ได้ดำเนินการตรวจสอบเรียบร้อยแล้วเท่านั้น</a:t>
          </a:r>
          <a:endParaRPr lang="en-US" sz="1400" kern="1200" dirty="0">
            <a:solidFill>
              <a:srgbClr val="FF0000"/>
            </a:solidFill>
            <a:latin typeface="Circular" panose="02000000000000000000" pitchFamily="2" charset="0"/>
            <a:cs typeface="Circular" panose="020000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>
              <a:latin typeface="Circular" panose="02000000000000000000" pitchFamily="2" charset="0"/>
              <a:cs typeface="Circular" panose="02000000000000000000" pitchFamily="2" charset="0"/>
            </a:rPr>
            <a:t>ผู้สมัครไม่ต้องเสียค่าธรรมเนียมในการสมัครสอบ</a:t>
          </a:r>
          <a:endParaRPr lang="en-US" sz="1400" kern="1200" dirty="0"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557" y="968267"/>
        <a:ext cx="2493842" cy="1856992"/>
      </dsp:txXfrm>
    </dsp:sp>
    <dsp:sp modelId="{0162B67B-E5AB-4B1A-AD58-ACEB714BBF09}">
      <dsp:nvSpPr>
        <dsp:cNvPr id="0" name=""/>
        <dsp:cNvSpPr/>
      </dsp:nvSpPr>
      <dsp:spPr>
        <a:xfrm>
          <a:off x="2845537" y="17867"/>
          <a:ext cx="2493842" cy="950400"/>
        </a:xfrm>
        <a:prstGeom prst="rect">
          <a:avLst/>
        </a:prstGeom>
        <a:solidFill>
          <a:schemeClr val="accent3">
            <a:shade val="80000"/>
            <a:hueOff val="98168"/>
            <a:satOff val="4832"/>
            <a:lumOff val="12291"/>
            <a:alphaOff val="0"/>
          </a:schemeClr>
        </a:solidFill>
        <a:ln w="22225" cap="rnd" cmpd="sng" algn="ctr">
          <a:solidFill>
            <a:schemeClr val="accent3">
              <a:shade val="80000"/>
              <a:hueOff val="98168"/>
              <a:satOff val="4832"/>
              <a:lumOff val="122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i="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การประกาศรายชื่อผู้สมัคร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2845537" y="17867"/>
        <a:ext cx="2493842" cy="950400"/>
      </dsp:txXfrm>
    </dsp:sp>
    <dsp:sp modelId="{3160F983-EC48-4062-9689-38DCC8A4E908}">
      <dsp:nvSpPr>
        <dsp:cNvPr id="0" name=""/>
        <dsp:cNvSpPr/>
      </dsp:nvSpPr>
      <dsp:spPr>
        <a:xfrm>
          <a:off x="2845537" y="968267"/>
          <a:ext cx="2493842" cy="185699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0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ประกาศรายชื่อเป็นรายอำเภอ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0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การกำหนดเลขประจำตัวสอบ เช่น หมายเลข </a:t>
          </a:r>
          <a:r>
            <a:rPr lang="th-TH" sz="1600" b="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63010001 </a:t>
          </a:r>
          <a:endParaRPr lang="en-US" sz="1600" b="0" kern="1200" dirty="0">
            <a:solidFill>
              <a:srgbClr val="FF0000"/>
            </a:solidFill>
            <a:latin typeface="Circular" panose="02000000000000000000" pitchFamily="2" charset="0"/>
            <a:cs typeface="Circular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63</a:t>
          </a:r>
          <a:r>
            <a:rPr lang="th-TH" sz="1600" b="0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= ปีที่ดำเนินการ</a:t>
          </a:r>
          <a:endParaRPr lang="en-US" sz="1600" b="0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01</a:t>
          </a:r>
          <a:r>
            <a:rPr lang="th-TH" sz="1600" b="0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= ลำดับของอำเภอตามที่จังหวัดกำหนด</a:t>
          </a:r>
          <a:endParaRPr lang="en-US" sz="1600" b="0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0001</a:t>
          </a:r>
          <a:r>
            <a:rPr lang="th-TH" sz="1600" b="0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= ลำดับที่สมัครในอำเภอนั้น ๆ</a:t>
          </a:r>
          <a:endParaRPr lang="en-US" sz="1600" b="0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845537" y="968267"/>
        <a:ext cx="2493842" cy="1856992"/>
      </dsp:txXfrm>
    </dsp:sp>
    <dsp:sp modelId="{51EDE19A-E8D5-4E53-BEF9-25D9C250BB26}">
      <dsp:nvSpPr>
        <dsp:cNvPr id="0" name=""/>
        <dsp:cNvSpPr/>
      </dsp:nvSpPr>
      <dsp:spPr>
        <a:xfrm>
          <a:off x="5688518" y="17867"/>
          <a:ext cx="2493842" cy="950400"/>
        </a:xfrm>
        <a:prstGeom prst="rect">
          <a:avLst/>
        </a:prstGeom>
        <a:solidFill>
          <a:schemeClr val="accent3">
            <a:shade val="80000"/>
            <a:hueOff val="196337"/>
            <a:satOff val="9663"/>
            <a:lumOff val="24583"/>
            <a:alphaOff val="0"/>
          </a:schemeClr>
        </a:solidFill>
        <a:ln w="22225" cap="rnd" cmpd="sng" algn="ctr">
          <a:solidFill>
            <a:schemeClr val="accent3">
              <a:shade val="80000"/>
              <a:hueOff val="196337"/>
              <a:satOff val="9663"/>
              <a:lumOff val="245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การรายงานจำนวนผู้สมัคร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5688518" y="17867"/>
        <a:ext cx="2493842" cy="950400"/>
      </dsp:txXfrm>
    </dsp:sp>
    <dsp:sp modelId="{267F99C4-8410-41A9-B6F9-4602F887DB7F}">
      <dsp:nvSpPr>
        <dsp:cNvPr id="0" name=""/>
        <dsp:cNvSpPr/>
      </dsp:nvSpPr>
      <dsp:spPr>
        <a:xfrm>
          <a:off x="5688518" y="968267"/>
          <a:ext cx="2493842" cy="185699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kern="1200" dirty="0">
              <a:latin typeface="Circular" panose="02000000000000000000" pitchFamily="2" charset="0"/>
              <a:cs typeface="Circular" panose="02000000000000000000" pitchFamily="2" charset="0"/>
            </a:rPr>
            <a:t>รายงานตามแบบฟอร์มที่กำหนดผ่านช่องทาง </a:t>
          </a:r>
          <a:r>
            <a:rPr lang="en-US" sz="180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Google Sheet</a:t>
          </a:r>
          <a:endParaRPr lang="en-US" sz="18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kern="1200" dirty="0">
              <a:latin typeface="Circular" panose="02000000000000000000" pitchFamily="2" charset="0"/>
              <a:cs typeface="Circular" panose="02000000000000000000" pitchFamily="2" charset="0"/>
            </a:rPr>
            <a:t>รายงานทุกวัน ระหว่างวันที่ 1</a:t>
          </a:r>
          <a:r>
            <a:rPr lang="en-US" sz="1600" kern="1200" dirty="0">
              <a:latin typeface="Circular" panose="02000000000000000000" pitchFamily="2" charset="0"/>
              <a:cs typeface="Circular" panose="02000000000000000000" pitchFamily="2" charset="0"/>
            </a:rPr>
            <a:t>1</a:t>
          </a:r>
          <a:r>
            <a:rPr lang="th-TH" sz="1600" kern="1200" dirty="0">
              <a:latin typeface="Circular" panose="02000000000000000000" pitchFamily="2" charset="0"/>
              <a:cs typeface="Circular" panose="02000000000000000000" pitchFamily="2" charset="0"/>
            </a:rPr>
            <a:t> –            1</a:t>
          </a:r>
          <a:r>
            <a:rPr lang="en-US" sz="1600" kern="1200" dirty="0">
              <a:latin typeface="Circular" panose="02000000000000000000" pitchFamily="2" charset="0"/>
              <a:cs typeface="Circular" panose="02000000000000000000" pitchFamily="2" charset="0"/>
            </a:rPr>
            <a:t>7</a:t>
          </a:r>
          <a:r>
            <a:rPr lang="th-TH" sz="1600" kern="1200" dirty="0">
              <a:latin typeface="Circular" panose="02000000000000000000" pitchFamily="2" charset="0"/>
              <a:cs typeface="Circular" panose="02000000000000000000" pitchFamily="2" charset="0"/>
            </a:rPr>
            <a:t> พ.ย. 63 เวลา 17.30 น.</a:t>
          </a:r>
          <a:endParaRPr lang="en-US" sz="1600" kern="1200" dirty="0"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5688518" y="968267"/>
        <a:ext cx="2493842" cy="185699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C366D2-BD55-4891-B1D9-71AAE621F5E6}">
      <dsp:nvSpPr>
        <dsp:cNvPr id="0" name=""/>
        <dsp:cNvSpPr/>
      </dsp:nvSpPr>
      <dsp:spPr>
        <a:xfrm>
          <a:off x="0" y="21147"/>
          <a:ext cx="2465833" cy="8352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การกำหนดระยะเวลาดำเนินการ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0" y="21147"/>
        <a:ext cx="2465833" cy="835200"/>
      </dsp:txXfrm>
    </dsp:sp>
    <dsp:sp modelId="{9D51FAAD-1F51-4DC8-A854-5CDA64353D68}">
      <dsp:nvSpPr>
        <dsp:cNvPr id="0" name=""/>
        <dsp:cNvSpPr/>
      </dsp:nvSpPr>
      <dsp:spPr>
        <a:xfrm>
          <a:off x="28321" y="885597"/>
          <a:ext cx="2465833" cy="232595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kern="1200" dirty="0">
              <a:latin typeface="Circular" panose="02000000000000000000" pitchFamily="2" charset="0"/>
              <a:cs typeface="Circular" panose="02000000000000000000" pitchFamily="2" charset="0"/>
            </a:rPr>
            <a:t>การรับสมัคร กำหนด </a:t>
          </a:r>
          <a:r>
            <a:rPr lang="th-TH" sz="180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ระหว่างวันที่ 1</a:t>
          </a:r>
          <a:r>
            <a:rPr lang="en-US" sz="180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1</a:t>
          </a:r>
          <a:r>
            <a:rPr lang="th-TH" sz="180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 – 1</a:t>
          </a:r>
          <a:r>
            <a:rPr lang="en-US" sz="180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7</a:t>
          </a:r>
          <a:r>
            <a:rPr lang="th-TH" sz="180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 พ.ย. 63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การดำเนินการในขั้นตอน</a:t>
          </a:r>
          <a:r>
            <a:rPr lang="th-TH" sz="1800" kern="1200" dirty="0" err="1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อื่นๆ</a:t>
          </a:r>
          <a:r>
            <a:rPr lang="th-TH" sz="1800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 พิจารรณาดำเนินการตามความเหมาะสม</a:t>
          </a:r>
          <a:endParaRPr lang="en-US" sz="1800" kern="1200" dirty="0">
            <a:solidFill>
              <a:schemeClr val="tx1"/>
            </a:solidFill>
            <a:latin typeface="Circular" panose="02000000000000000000" pitchFamily="2" charset="0"/>
            <a:cs typeface="Circular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การทำสัญญาจ้าง กำหนดภายในวันที่ </a:t>
          </a:r>
          <a:r>
            <a:rPr lang="en-US" sz="180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1 </a:t>
          </a:r>
          <a:r>
            <a:rPr lang="th-TH" sz="180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ธ.ค. 63 เพื่อเริ่มดำเนินการจ้าง</a:t>
          </a:r>
          <a:endParaRPr lang="en-US" sz="1800" kern="1200" dirty="0">
            <a:solidFill>
              <a:srgbClr val="FF00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28321" y="885597"/>
        <a:ext cx="2465833" cy="2325958"/>
      </dsp:txXfrm>
    </dsp:sp>
    <dsp:sp modelId="{0162B67B-E5AB-4B1A-AD58-ACEB714BBF09}">
      <dsp:nvSpPr>
        <dsp:cNvPr id="0" name=""/>
        <dsp:cNvSpPr/>
      </dsp:nvSpPr>
      <dsp:spPr>
        <a:xfrm>
          <a:off x="2813578" y="25198"/>
          <a:ext cx="2465833" cy="835200"/>
        </a:xfrm>
        <a:prstGeom prst="rect">
          <a:avLst/>
        </a:prstGeom>
        <a:solidFill>
          <a:schemeClr val="accent3">
            <a:shade val="80000"/>
            <a:hueOff val="98168"/>
            <a:satOff val="4832"/>
            <a:lumOff val="12291"/>
            <a:alphaOff val="0"/>
          </a:schemeClr>
        </a:solidFill>
        <a:ln w="22225" cap="rnd" cmpd="sng" algn="ctr">
          <a:solidFill>
            <a:schemeClr val="accent3">
              <a:shade val="80000"/>
              <a:hueOff val="98168"/>
              <a:satOff val="4832"/>
              <a:lumOff val="122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i="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การสัมภาษณ์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2813578" y="25198"/>
        <a:ext cx="2465833" cy="835200"/>
      </dsp:txXfrm>
    </dsp:sp>
    <dsp:sp modelId="{3160F983-EC48-4062-9689-38DCC8A4E908}">
      <dsp:nvSpPr>
        <dsp:cNvPr id="0" name=""/>
        <dsp:cNvSpPr/>
      </dsp:nvSpPr>
      <dsp:spPr>
        <a:xfrm>
          <a:off x="2813578" y="871772"/>
          <a:ext cx="2465833" cy="232595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700" b="0" kern="1200" dirty="0">
              <a:solidFill>
                <a:schemeClr val="tx1"/>
              </a:solidFill>
              <a:latin typeface="Circular" pitchFamily="2" charset="0"/>
              <a:cs typeface="Circular" pitchFamily="2" charset="0"/>
            </a:rPr>
            <a:t>กำหนดคณะกรรมการ คณะละ 3 คน</a:t>
          </a:r>
          <a:endParaRPr lang="en-US" sz="1700" kern="1200" dirty="0">
            <a:solidFill>
              <a:srgbClr val="FF0000"/>
            </a:solidFill>
            <a:latin typeface="Circular" pitchFamily="2" charset="0"/>
            <a:cs typeface="Circular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0" kern="1200" dirty="0">
              <a:solidFill>
                <a:schemeClr val="tx1"/>
              </a:solidFill>
              <a:latin typeface="Circular" pitchFamily="2" charset="0"/>
              <a:cs typeface="Circular" pitchFamily="2" charset="0"/>
            </a:rPr>
            <a:t>ดำเนินการตามหลักเกณฑ์ที่กรมฯ กำหนด โดยใช้ระยะเวลาการสัมภาษณ์ รายละ </a:t>
          </a:r>
          <a:r>
            <a:rPr lang="en-US" sz="1800" b="0" kern="1200" dirty="0">
              <a:solidFill>
                <a:srgbClr val="FF0000"/>
              </a:solidFill>
              <a:latin typeface="Circular" pitchFamily="2" charset="0"/>
              <a:cs typeface="Circular" pitchFamily="2" charset="0"/>
            </a:rPr>
            <a:t>5</a:t>
          </a:r>
          <a:r>
            <a:rPr lang="th-TH" sz="1800" b="0" kern="1200" dirty="0">
              <a:solidFill>
                <a:srgbClr val="FF0000"/>
              </a:solidFill>
              <a:latin typeface="Circular" pitchFamily="2" charset="0"/>
              <a:cs typeface="Circular" pitchFamily="2" charset="0"/>
            </a:rPr>
            <a:t>- 10 นาที</a:t>
          </a:r>
          <a:endParaRPr lang="en-US" sz="1800" b="0" kern="1200" dirty="0">
            <a:solidFill>
              <a:srgbClr val="FF0000"/>
            </a:solidFill>
            <a:latin typeface="Circular" pitchFamily="2" charset="0"/>
            <a:cs typeface="Circular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0" kern="1200" dirty="0">
              <a:solidFill>
                <a:schemeClr val="tx1"/>
              </a:solidFill>
              <a:latin typeface="Circular" pitchFamily="2" charset="0"/>
              <a:cs typeface="Circular" pitchFamily="2" charset="0"/>
            </a:rPr>
            <a:t>จังหวัดกำหนดสถานที่สอบ</a:t>
          </a:r>
          <a:r>
            <a:rPr lang="th-TH" sz="1800" kern="1200" dirty="0">
              <a:latin typeface="Circular" pitchFamily="2" charset="0"/>
              <a:cs typeface="Circular" pitchFamily="2" charset="0"/>
            </a:rPr>
            <a:t>โดยคำนึงถึงความสะดวกในการเดินทางของผู้มีสิทธิเข้ารับการสัมภาษณ์ เป็นอันดับแรก</a:t>
          </a:r>
          <a:endParaRPr lang="en-US" sz="1800" b="0" kern="1200" dirty="0">
            <a:solidFill>
              <a:schemeClr val="tx1"/>
            </a:solidFill>
            <a:latin typeface="Circular" pitchFamily="2" charset="0"/>
            <a:cs typeface="Circular" pitchFamily="2" charset="0"/>
          </a:endParaRPr>
        </a:p>
      </dsp:txBody>
      <dsp:txXfrm>
        <a:off x="2813578" y="871772"/>
        <a:ext cx="2465833" cy="2325958"/>
      </dsp:txXfrm>
    </dsp:sp>
    <dsp:sp modelId="{51EDE19A-E8D5-4E53-BEF9-25D9C250BB26}">
      <dsp:nvSpPr>
        <dsp:cNvPr id="0" name=""/>
        <dsp:cNvSpPr/>
      </dsp:nvSpPr>
      <dsp:spPr>
        <a:xfrm>
          <a:off x="5627157" y="18266"/>
          <a:ext cx="2465833" cy="835200"/>
        </a:xfrm>
        <a:prstGeom prst="rect">
          <a:avLst/>
        </a:prstGeom>
        <a:solidFill>
          <a:schemeClr val="accent3">
            <a:shade val="80000"/>
            <a:hueOff val="196337"/>
            <a:satOff val="9663"/>
            <a:lumOff val="24583"/>
            <a:alphaOff val="0"/>
          </a:schemeClr>
        </a:solidFill>
        <a:ln w="22225" cap="rnd" cmpd="sng" algn="ctr">
          <a:solidFill>
            <a:schemeClr val="accent3">
              <a:shade val="80000"/>
              <a:hueOff val="196337"/>
              <a:satOff val="9663"/>
              <a:lumOff val="245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i="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การประกาศขึ้นบัญชีรายชื่อผู้ผ่านการคัดเลือก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627157" y="18266"/>
        <a:ext cx="2465833" cy="835200"/>
      </dsp:txXfrm>
    </dsp:sp>
    <dsp:sp modelId="{267F99C4-8410-41A9-B6F9-4602F887DB7F}">
      <dsp:nvSpPr>
        <dsp:cNvPr id="0" name=""/>
        <dsp:cNvSpPr/>
      </dsp:nvSpPr>
      <dsp:spPr>
        <a:xfrm>
          <a:off x="5624628" y="860398"/>
          <a:ext cx="2465833" cy="232595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0" kern="1200" dirty="0">
              <a:solidFill>
                <a:schemeClr val="tx1"/>
              </a:solidFill>
              <a:latin typeface="Circular" panose="02000000000000000000" pitchFamily="2" charset="0"/>
              <a:cs typeface="Circular" panose="02000000000000000000" pitchFamily="2" charset="0"/>
            </a:rPr>
            <a:t>จังหวัดประกาศบัญชีรายชื่อรายชื่อโดย</a:t>
          </a:r>
          <a:r>
            <a:rPr lang="th-TH" sz="1800" b="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ขึ้นบัญชีเป็นรายอำเภอ</a:t>
          </a:r>
          <a:endParaRPr lang="en-US" sz="1800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kern="1200" dirty="0">
              <a:latin typeface="Circular" panose="02000000000000000000" pitchFamily="2" charset="0"/>
              <a:cs typeface="Circular" panose="02000000000000000000" pitchFamily="2" charset="0"/>
            </a:rPr>
            <a:t>เรียงลำดับผู้ผ่านการคัดเลือกตามเงื่อนไขในประกาศ</a:t>
          </a:r>
          <a:endParaRPr lang="en-US" sz="1800" kern="1200" dirty="0">
            <a:latin typeface="Circular" panose="02000000000000000000" pitchFamily="2" charset="0"/>
            <a:cs typeface="Circular" panose="020000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kern="1200" dirty="0">
              <a:solidFill>
                <a:srgbClr val="FF0000"/>
              </a:solidFill>
              <a:latin typeface="Circular" panose="02000000000000000000" pitchFamily="2" charset="0"/>
              <a:cs typeface="Circular" panose="02000000000000000000" pitchFamily="2" charset="0"/>
            </a:rPr>
            <a:t>เมื่อดำเนินการแล้วเสร็จรวบรวมสำเราประกาศผู้ผ่านการคัดเลือกและไฟล์เอกสาร ส่งกรมการพัฒนาชุมชน</a:t>
          </a:r>
          <a:endParaRPr lang="en-US" sz="1800" kern="1200" dirty="0">
            <a:solidFill>
              <a:srgbClr val="FF0000"/>
            </a:solidFill>
            <a:latin typeface="Circular" panose="02000000000000000000" pitchFamily="2" charset="0"/>
            <a:cs typeface="Circular" panose="02000000000000000000" pitchFamily="2" charset="0"/>
          </a:endParaRPr>
        </a:p>
      </dsp:txBody>
      <dsp:txXfrm>
        <a:off x="5624628" y="860398"/>
        <a:ext cx="2465833" cy="2325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955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269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348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691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554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885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461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012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400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943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605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62748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การตกแต่งลวดลายไทยสีทอง, โกลเด้น, Painting, ลวดลายตกแต่งภาพ PNG และ  เวกเตอร์ สำหรับการดาวน์โหลดฟรี ในปี 2020 | ภาพประกอบ, ลายดอกไม้, นักบวช"/>
          <p:cNvPicPr>
            <a:picLocks noChangeAspect="1" noChangeArrowheads="1"/>
          </p:cNvPicPr>
          <p:nvPr/>
        </p:nvPicPr>
        <p:blipFill>
          <a:blip r:embed="rId2"/>
          <a:srcRect b="77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ᐈ All blue wallpaper stock pictures, Royalty Free blue royal wallpaper  backgrounds | download on Depositphotos®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58193"/>
            <a:ext cx="9144000" cy="391885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56E1BC-012E-496B-B1A6-9F10CE283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524" y="3773252"/>
            <a:ext cx="7989752" cy="221664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anose="02000000000000000000" pitchFamily="2" charset="-34"/>
                <a:cs typeface="2555 edcrub KaiKea" panose="02000000000000000000" pitchFamily="2" charset="-34"/>
              </a:rPr>
              <a:t/>
            </a:r>
            <a:br>
              <a:rPr lang="th-TH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anose="02000000000000000000" pitchFamily="2" charset="-34"/>
                <a:cs typeface="2555 edcrub KaiKea" panose="02000000000000000000" pitchFamily="2" charset="-34"/>
              </a:rPr>
            </a:br>
            <a:r>
              <a:rPr lang="th-TH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anose="02000000000000000000" pitchFamily="2" charset="-34"/>
                <a:cs typeface="2555 edcrub KaiKea" panose="02000000000000000000" pitchFamily="2" charset="-34"/>
              </a:rPr>
              <a:t/>
            </a:r>
            <a:br>
              <a:rPr lang="th-TH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anose="02000000000000000000" pitchFamily="2" charset="-34"/>
                <a:cs typeface="2555 edcrub KaiKea" panose="02000000000000000000" pitchFamily="2" charset="-34"/>
              </a:rPr>
            </a:br>
            <a:r>
              <a:rPr lang="th-TH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anose="02000000000000000000" pitchFamily="2" charset="-34"/>
                <a:cs typeface="2555 edcrub KaiKea" panose="02000000000000000000" pitchFamily="2" charset="-34"/>
              </a:rPr>
              <a:t/>
            </a:r>
            <a:br>
              <a:rPr lang="th-TH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anose="02000000000000000000" pitchFamily="2" charset="-34"/>
                <a:cs typeface="2555 edcrub KaiKea" panose="02000000000000000000" pitchFamily="2" charset="-34"/>
              </a:rPr>
            </a:br>
            <a:r>
              <a:rPr lang="th-TH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anose="02000000000000000000" pitchFamily="2" charset="-34"/>
                <a:cs typeface="2555 edcrub KaiKea" panose="02000000000000000000" pitchFamily="2" charset="-34"/>
              </a:rPr>
              <a:t/>
            </a:r>
            <a:br>
              <a:rPr lang="th-TH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anose="02000000000000000000" pitchFamily="2" charset="-34"/>
                <a:cs typeface="2555 edcrub KaiKea" panose="02000000000000000000" pitchFamily="2" charset="-34"/>
              </a:rPr>
            </a:br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cs typeface="Fontcraft" panose="02000506000000020004" pitchFamily="50" charset="0"/>
              </a:rPr>
              <a:t>การประชุมชี้แจง</a:t>
            </a:r>
            <a:r>
              <a:rPr lang="th-TH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anose="02000000000000000000" pitchFamily="2" charset="-34"/>
                <a:cs typeface="2555 edcrub KaiKea" panose="02000000000000000000" pitchFamily="2" charset="-34"/>
              </a:rPr>
              <a:t/>
            </a:r>
            <a:br>
              <a:rPr lang="th-TH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anose="02000000000000000000" pitchFamily="2" charset="-34"/>
                <a:cs typeface="2555 edcrub KaiKea" panose="02000000000000000000" pitchFamily="2" charset="-34"/>
              </a:rPr>
            </a:br>
            <a:r>
              <a:rPr lang="th-TH" sz="3200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cs typeface="Fontcraft" panose="02000506000000020004" pitchFamily="50" charset="0"/>
              </a:rPr>
              <a:t>แนวทางการ</a:t>
            </a:r>
            <a:r>
              <a:rPr lang="th-TH" sz="3200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  <a:t>คัดเลือกบุคคลเพื่อจัดจ้างเป็น</a:t>
            </a:r>
            <a:br>
              <a:rPr lang="th-TH" sz="3200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</a:br>
            <a:r>
              <a:rPr lang="th-TH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  <a:t>ลูกจ้างเหมาบริการ</a:t>
            </a:r>
            <a:r>
              <a:rPr lang="th-TH" sz="3200" spc="-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 </a:t>
            </a:r>
            <a:r>
              <a:rPr lang="th-TH" sz="3200" spc="-30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/>
            </a:r>
            <a:br>
              <a:rPr lang="th-TH" sz="3200" spc="-30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</a:br>
            <a:r>
              <a:rPr lang="th-TH" sz="2800" spc="-30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ปฏิบัติภารกิจตามโครงการพัฒนาพื้นที่ต้นแบบการพัฒนาคุณภาพชีวิต</a:t>
            </a:r>
            <a:br>
              <a:rPr lang="th-TH" sz="2800" spc="-30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</a:br>
            <a:r>
              <a:rPr lang="th-TH" sz="2800" spc="-30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ตามหลักทฤษฎีใหม่ ประยุกต์สู่</a:t>
            </a:r>
            <a:r>
              <a:rPr lang="th-TH" sz="2800" spc="-30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K BangLi-Ko-Sa-Na" panose="02000000000000000000" pitchFamily="2" charset="0"/>
                <a:ea typeface="Cordia New" panose="020B0304020202020204" pitchFamily="34" charset="-34"/>
                <a:cs typeface="BLK BangLi-Ko-Sa-Na" panose="02000000000000000000" pitchFamily="2" charset="0"/>
              </a:rPr>
              <a:t/>
            </a:r>
            <a:br>
              <a:rPr lang="th-TH" sz="2800" spc="-30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K BangLi-Ko-Sa-Na" panose="02000000000000000000" pitchFamily="2" charset="0"/>
                <a:ea typeface="Cordia New" panose="020B0304020202020204" pitchFamily="34" charset="-34"/>
                <a:cs typeface="BLK BangLi-Ko-Sa-Na" panose="02000000000000000000" pitchFamily="2" charset="0"/>
              </a:rPr>
            </a:br>
            <a:r>
              <a:rPr lang="th-TH" b="1" spc="-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K BangLi-Ko-Sa-Na" panose="02000000000000000000" pitchFamily="2" charset="0"/>
                <a:ea typeface="Cordia New" panose="020B0304020202020204" pitchFamily="34" charset="-34"/>
                <a:cs typeface="BLK BangLi-Ko-Sa-Na" panose="02000000000000000000" pitchFamily="2" charset="0"/>
              </a:rPr>
              <a:t> </a:t>
            </a:r>
            <a:r>
              <a:rPr lang="th-TH" sz="4800" spc="-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K BangLi-Ko-Sa-Na" panose="02000000000000000000" pitchFamily="2" charset="0"/>
                <a:ea typeface="Cordia New" panose="020B0304020202020204" pitchFamily="34" charset="-34"/>
                <a:cs typeface="BLK BangLi-Ko-Sa-Na" panose="02000000000000000000" pitchFamily="2" charset="0"/>
              </a:rPr>
              <a:t>“ โคก หนอง นา โมเดล ” </a:t>
            </a:r>
            <a:r>
              <a:rPr lang="th-TH" sz="2800" spc="-30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K BangLi-Ko-Sa-Na" panose="02000000000000000000" pitchFamily="2" charset="0"/>
                <a:ea typeface="Cordia New" panose="020B0304020202020204" pitchFamily="34" charset="-34"/>
                <a:cs typeface="BLK BangLi-Ko-Sa-Na" panose="02000000000000000000" pitchFamily="2" charset="0"/>
              </a:rPr>
              <a:t/>
            </a:r>
            <a:br>
              <a:rPr lang="th-TH" sz="2800" spc="-30" dirty="0">
                <a:solidFill>
                  <a:srgbClr val="DED1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K BangLi-Ko-Sa-Na" panose="02000000000000000000" pitchFamily="2" charset="0"/>
                <a:ea typeface="Cordia New" panose="020B0304020202020204" pitchFamily="34" charset="-34"/>
                <a:cs typeface="BLK BangLi-Ko-Sa-Na" panose="02000000000000000000" pitchFamily="2" charset="0"/>
              </a:rPr>
            </a:br>
            <a:r>
              <a:rPr lang="th-TH" sz="2800" spc="-3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วันอังคารที่ </a:t>
            </a:r>
            <a:r>
              <a:rPr lang="en-US" sz="2800" spc="-3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10</a:t>
            </a:r>
            <a:r>
              <a:rPr lang="th-TH" sz="2800" spc="-3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 พฤศจิกายน 2563 เวลา </a:t>
            </a:r>
            <a:r>
              <a:rPr lang="en-US" sz="2800" spc="-3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14.00 </a:t>
            </a:r>
            <a:r>
              <a:rPr lang="th-TH" sz="2800" spc="-3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น.</a:t>
            </a:r>
            <a:br>
              <a:rPr lang="th-TH" sz="2800" spc="-3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</a:br>
            <a:r>
              <a:rPr lang="th-TH" sz="2800" spc="-3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ผ่านระบบวิดิทัศน์ทางไกล (</a:t>
            </a:r>
            <a:r>
              <a:rPr lang="en-US" sz="2800" spc="-3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Video Conference) </a:t>
            </a:r>
            <a:endParaRPr lang="th-TH" dirty="0">
              <a:solidFill>
                <a:srgbClr val="FFFF00"/>
              </a:solidFill>
              <a:latin typeface="Fontcraft" panose="02000506000000020004" pitchFamily="50" charset="0"/>
              <a:cs typeface="Fontcraft" panose="0200050600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52E1AF-FCB8-43DF-B173-586AD32B4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77049"/>
            <a:ext cx="2985395" cy="45597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2400" dirty="0">
                <a:solidFill>
                  <a:schemeClr val="accent1">
                    <a:lumMod val="75000"/>
                  </a:schemeClr>
                </a:solidFill>
                <a:latin typeface="Fontcraft" panose="02000506000000020004" pitchFamily="50" charset="0"/>
                <a:cs typeface="Fontcraft" panose="02000506000000020004" pitchFamily="50" charset="0"/>
              </a:rPr>
              <a:t>กองการเจ้าหน้าที่</a:t>
            </a:r>
          </a:p>
        </p:txBody>
      </p:sp>
      <p:pic>
        <p:nvPicPr>
          <p:cNvPr id="5122" name="Picture 2" descr="กรมการพัฒนาชุมชน">
            <a:extLst>
              <a:ext uri="{FF2B5EF4-FFF2-40B4-BE49-F238E27FC236}">
                <a16:creationId xmlns:a16="http://schemas.microsoft.com/office/drawing/2014/main" xmlns="" id="{13F7AC85-7567-494B-98E8-E034EAC3D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2335" y="281047"/>
            <a:ext cx="1387185" cy="138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C862588E-F5EF-4BC5-88AE-40628E257945}"/>
              </a:ext>
            </a:extLst>
          </p:cNvPr>
          <p:cNvSpPr txBox="1">
            <a:spLocks/>
          </p:cNvSpPr>
          <p:nvPr/>
        </p:nvSpPr>
        <p:spPr>
          <a:xfrm>
            <a:off x="2638425" y="6377049"/>
            <a:ext cx="4171950" cy="4559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th-TH" sz="2400" dirty="0">
                <a:solidFill>
                  <a:schemeClr val="accent1">
                    <a:lumMod val="75000"/>
                  </a:schemeClr>
                </a:solidFill>
                <a:latin typeface="Fontcraft" panose="02000506000000020004" pitchFamily="50" charset="0"/>
                <a:cs typeface="Fontcraft" panose="02000506000000020004" pitchFamily="50" charset="0"/>
              </a:rPr>
              <a:t>สำนักนักเสริมสร้างความเข้มแข็งชุมชน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7E624AF8-A9DA-45C0-98E5-9BBACA578D3C}"/>
              </a:ext>
            </a:extLst>
          </p:cNvPr>
          <p:cNvSpPr txBox="1">
            <a:spLocks/>
          </p:cNvSpPr>
          <p:nvPr/>
        </p:nvSpPr>
        <p:spPr>
          <a:xfrm>
            <a:off x="6158605" y="6377049"/>
            <a:ext cx="2985395" cy="4804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th-TH" sz="2400" dirty="0">
                <a:solidFill>
                  <a:schemeClr val="accent1">
                    <a:lumMod val="75000"/>
                  </a:schemeClr>
                </a:solidFill>
                <a:latin typeface="Fontcraft" panose="02000506000000020004" pitchFamily="50" charset="0"/>
                <a:cs typeface="Fontcraft" panose="02000506000000020004" pitchFamily="50" charset="0"/>
              </a:rPr>
              <a:t>กองคลัง</a:t>
            </a:r>
          </a:p>
        </p:txBody>
      </p:sp>
    </p:spTree>
    <p:extLst>
      <p:ext uri="{BB962C8B-B14F-4D97-AF65-F5344CB8AC3E}">
        <p14:creationId xmlns:p14="http://schemas.microsoft.com/office/powerpoint/2010/main" xmlns="" val="83880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ᐈ All blue wallpaper stock pictures, Royalty Free blue royal wallpaper  backgrounds | download on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3153"/>
            <a:ext cx="9154431" cy="582484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65BE8-66A5-4EE3-ADC5-94094B4F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95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sz="3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โครงการพัฒนาพื้นที่ต้นแบบการพัฒนาคุณภาพชีวิตตามหลักทฤษฎีใหม่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  <a:t/>
            </a:r>
            <a:b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</a:br>
            <a:r>
              <a:rPr lang="th-TH" sz="3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ประยุกต์สู่ “โคก หนอง นา โมเดล”</a:t>
            </a:r>
            <a:endParaRPr lang="th-TH" sz="3200" dirty="0">
              <a:solidFill>
                <a:srgbClr val="DED1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xmlns="" id="{B5A50ECC-0EF7-4857-85BE-79043D632634}"/>
              </a:ext>
            </a:extLst>
          </p:cNvPr>
          <p:cNvGrpSpPr/>
          <p:nvPr/>
        </p:nvGrpSpPr>
        <p:grpSpPr>
          <a:xfrm>
            <a:off x="-1" y="5968334"/>
            <a:ext cx="9144001" cy="808554"/>
            <a:chOff x="123824" y="5968334"/>
            <a:chExt cx="8878380" cy="80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1164AD5-78F1-46CC-A2C9-DE8B0CCBD44B}"/>
                </a:ext>
              </a:extLst>
            </p:cNvPr>
            <p:cNvSpPr txBox="1"/>
            <p:nvPr/>
          </p:nvSpPr>
          <p:spPr>
            <a:xfrm>
              <a:off x="123824" y="6049445"/>
              <a:ext cx="38242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เศรษฐกิจฐานรากมั่นคงและชุมชนพึ่งตนเองได้ </a:t>
              </a:r>
            </a:p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ภายในปี ๒๕๖๕</a:t>
              </a:r>
              <a:endParaRPr lang="th-TH" dirty="0">
                <a:solidFill>
                  <a:srgbClr val="FFFF00"/>
                </a:solidFill>
              </a:endParaRPr>
            </a:p>
          </p:txBody>
        </p:sp>
        <p:pic>
          <p:nvPicPr>
            <p:cNvPr id="7170" name="Picture 2" descr="โลโก้กรมการพัฒนาชุมชน (Version2560) - สำนักงานพัฒนาชุมชนจังหวัดหนองคาย">
              <a:extLst>
                <a:ext uri="{FF2B5EF4-FFF2-40B4-BE49-F238E27FC236}">
                  <a16:creationId xmlns:a16="http://schemas.microsoft.com/office/drawing/2014/main" xmlns="" id="{4442E34E-1E5E-47AF-924C-3EA72D97A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736" y="5968334"/>
              <a:ext cx="808554" cy="80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0F9D954-5BE2-437F-BFE7-595710F1DB4E}"/>
                </a:ext>
              </a:extLst>
            </p:cNvPr>
            <p:cNvSpPr txBox="1"/>
            <p:nvPr/>
          </p:nvSpPr>
          <p:spPr>
            <a:xfrm>
              <a:off x="5177917" y="6120565"/>
              <a:ext cx="38242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Change for Good</a:t>
              </a:r>
              <a:endParaRPr lang="th-TH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45909" y="1180751"/>
            <a:ext cx="783381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ลักษณะงานของ</a:t>
            </a:r>
            <a:r>
              <a:rPr lang="th-TH" sz="2800" b="1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ผู้รับจ้าง</a:t>
            </a:r>
            <a:r>
              <a:rPr lang="th-TH" sz="2800" b="1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ในพื้นที่ครัวเรือนต้นแบบการพัฒนาคุณภาพชีวิต (</a:t>
            </a:r>
            <a:r>
              <a:rPr lang="en-US" sz="2800" b="1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Household Lab Model for quality of life</a:t>
            </a:r>
            <a:r>
              <a:rPr lang="th-TH" sz="2800" b="1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: </a:t>
            </a:r>
            <a:r>
              <a:rPr lang="en-US" sz="2800" b="1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HLM</a:t>
            </a:r>
            <a:r>
              <a:rPr lang="th-TH" sz="2800" b="1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) ระดับครัวเรือน</a:t>
            </a:r>
            <a:r>
              <a:rPr lang="th-TH" sz="28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Circular" pitchFamily="2" charset="0"/>
              <a:cs typeface="Circular" pitchFamily="2" charset="0"/>
            </a:endParaRPr>
          </a:p>
          <a:p>
            <a:r>
              <a:rPr lang="th-TH" sz="24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	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1. พัฒนา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พื้นที่ครัวเรือนต้นแบบการพัฒนาคุณภาพชีวิต </a:t>
            </a:r>
            <a:endParaRPr lang="en-US" sz="2000" dirty="0" smtClean="0">
              <a:solidFill>
                <a:schemeClr val="bg1"/>
              </a:solidFill>
              <a:latin typeface="Circular" pitchFamily="2" charset="0"/>
              <a:cs typeface="Circular" pitchFamily="2" charset="0"/>
            </a:endParaRPr>
          </a:p>
          <a:p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     </a:t>
            </a:r>
            <a:r>
              <a:rPr lang="en-US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	</a:t>
            </a:r>
            <a:r>
              <a:rPr lang="en-US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1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) วางแผน ปรับปรุงสภาพแวดล้อมพื้นที่ครัวเรือน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ต้นแบบ</a:t>
            </a:r>
            <a:endParaRPr lang="en-US" sz="2000" dirty="0" smtClean="0">
              <a:solidFill>
                <a:schemeClr val="bg1"/>
              </a:solidFill>
              <a:latin typeface="Circular" pitchFamily="2" charset="0"/>
              <a:cs typeface="Circular" pitchFamily="2" charset="0"/>
            </a:endParaRPr>
          </a:p>
          <a:p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		</a:t>
            </a:r>
            <a:r>
              <a:rPr lang="en-US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2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) ทำงานตามหลักกสิกรรมธรรมชาติ </a:t>
            </a:r>
            <a:endParaRPr lang="en-US" sz="2000" dirty="0" smtClean="0">
              <a:solidFill>
                <a:schemeClr val="bg1"/>
              </a:solidFill>
              <a:latin typeface="Circular" pitchFamily="2" charset="0"/>
              <a:cs typeface="Circular" pitchFamily="2" charset="0"/>
            </a:endParaRPr>
          </a:p>
          <a:p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2. 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สนับสนุนองค์ความรู้แก่ครัวเรือนต้นแบบการพัฒนาคุณภาพ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ชีวิต</a:t>
            </a:r>
            <a:endParaRPr lang="en-US" sz="2000" dirty="0" smtClean="0">
              <a:solidFill>
                <a:schemeClr val="bg1"/>
              </a:solidFill>
              <a:latin typeface="Circular" pitchFamily="2" charset="0"/>
              <a:cs typeface="Circular" pitchFamily="2" charset="0"/>
            </a:endParaRPr>
          </a:p>
          <a:p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         	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1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) หมุนเวียนไปร่วมเอามื้อกับครัวเรือนต้นแบบการพัฒนาคุณภาพชีวิตในพื้นที่ใกล้เคียง เรียนรู้การเป็นครูพาทำ</a:t>
            </a:r>
            <a:endParaRPr lang="en-US" sz="2000" dirty="0" smtClean="0">
              <a:solidFill>
                <a:schemeClr val="bg1"/>
              </a:solidFill>
              <a:latin typeface="Circular" pitchFamily="2" charset="0"/>
              <a:cs typeface="Circular" pitchFamily="2" charset="0"/>
            </a:endParaRPr>
          </a:p>
          <a:p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	2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) สนับสนุนองค์ความรู้ แนะนำ ส่งเสริมครัวเรือนต้นแบบการพัฒนาคุณภาพชีวิต ในการพัฒนาพื้นที่แปลงต้นแบบ </a:t>
            </a:r>
            <a:endParaRPr lang="en-US" sz="2000" dirty="0" smtClean="0">
              <a:solidFill>
                <a:schemeClr val="bg1"/>
              </a:solidFill>
              <a:latin typeface="Circular" pitchFamily="2" charset="0"/>
              <a:cs typeface="Circular" pitchFamily="2" charset="0"/>
            </a:endParaRPr>
          </a:p>
          <a:p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		</a:t>
            </a:r>
            <a:r>
              <a:rPr lang="en-US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3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) สำรวจและจัดเก็บข้อมูลการเปลี่ยนแปลงทางด้านภูมิสังคมในพื้นที่เรียนรู้ครัวเรือนต้นแบบการพัฒนาคุณภาพชีวิต ผ่านระบบ </a:t>
            </a:r>
            <a:r>
              <a:rPr lang="en-US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Digital Platform</a:t>
            </a:r>
          </a:p>
          <a:p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		</a:t>
            </a:r>
            <a:r>
              <a:rPr lang="en-US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4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) ประสานงานการดำเนินงานโครงการร่วมกับภาคีเครือข่ายในพื้นที่เรียนรู้ครัวเรือนต้นแบบการพัฒนาคุณภาพชีวิต 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ระดับ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ครัวเรือน</a:t>
            </a:r>
            <a:endParaRPr lang="en-US" sz="2000" dirty="0">
              <a:solidFill>
                <a:schemeClr val="bg1"/>
              </a:solidFill>
              <a:latin typeface="Circular" pitchFamily="2" charset="0"/>
              <a:cs typeface="Circ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80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ᐈ All blue wallpaper stock pictures, Royalty Free blue royal wallpaper  backgrounds | download on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3153"/>
            <a:ext cx="9154431" cy="582484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65BE8-66A5-4EE3-ADC5-94094B4F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95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sz="3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โครงการพัฒนาพื้นที่ต้นแบบการพัฒนาคุณภาพชีวิตตามหลักทฤษฎีใหม่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  <a:t/>
            </a:r>
            <a:b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</a:br>
            <a:r>
              <a:rPr lang="th-TH" sz="3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ประยุกต์สู่ “โคก หนอง นา โมเดล”</a:t>
            </a:r>
            <a:endParaRPr lang="th-TH" sz="3200" dirty="0">
              <a:solidFill>
                <a:srgbClr val="DED1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5A50ECC-0EF7-4857-85BE-79043D632634}"/>
              </a:ext>
            </a:extLst>
          </p:cNvPr>
          <p:cNvGrpSpPr/>
          <p:nvPr/>
        </p:nvGrpSpPr>
        <p:grpSpPr>
          <a:xfrm>
            <a:off x="-1" y="5968334"/>
            <a:ext cx="9144001" cy="808554"/>
            <a:chOff x="123824" y="5968334"/>
            <a:chExt cx="8878380" cy="80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1164AD5-78F1-46CC-A2C9-DE8B0CCBD44B}"/>
                </a:ext>
              </a:extLst>
            </p:cNvPr>
            <p:cNvSpPr txBox="1"/>
            <p:nvPr/>
          </p:nvSpPr>
          <p:spPr>
            <a:xfrm>
              <a:off x="123824" y="6049445"/>
              <a:ext cx="38242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เศรษฐกิจฐานรากมั่นคงและชุมชนพึ่งตนเองได้ </a:t>
              </a:r>
            </a:p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ภายในปี ๒๕๖๕</a:t>
              </a:r>
              <a:endParaRPr lang="th-TH" dirty="0">
                <a:solidFill>
                  <a:srgbClr val="FFFF00"/>
                </a:solidFill>
              </a:endParaRPr>
            </a:p>
          </p:txBody>
        </p:sp>
        <p:pic>
          <p:nvPicPr>
            <p:cNvPr id="7170" name="Picture 2" descr="โลโก้กรมการพัฒนาชุมชน (Version2560) - สำนักงานพัฒนาชุมชนจังหวัดหนองคาย">
              <a:extLst>
                <a:ext uri="{FF2B5EF4-FFF2-40B4-BE49-F238E27FC236}">
                  <a16:creationId xmlns:a16="http://schemas.microsoft.com/office/drawing/2014/main" xmlns="" id="{4442E34E-1E5E-47AF-924C-3EA72D97A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736" y="5968334"/>
              <a:ext cx="808554" cy="80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0F9D954-5BE2-437F-BFE7-595710F1DB4E}"/>
                </a:ext>
              </a:extLst>
            </p:cNvPr>
            <p:cNvSpPr txBox="1"/>
            <p:nvPr/>
          </p:nvSpPr>
          <p:spPr>
            <a:xfrm>
              <a:off x="5177917" y="6120565"/>
              <a:ext cx="38242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Change for Good</a:t>
              </a:r>
              <a:endParaRPr lang="th-TH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45909" y="1180751"/>
            <a:ext cx="78338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th-TH" sz="3200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คุณสมบัติทั่วไปของผู้สมัคร </a:t>
            </a:r>
          </a:p>
          <a:p>
            <a:pPr algn="thaiDist"/>
            <a:r>
              <a:rPr lang="th-TH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			</a:t>
            </a:r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(1) มีสัญชาติไทย</a:t>
            </a:r>
            <a:endParaRPr lang="en-US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endParaRPr>
          </a:p>
          <a:p>
            <a:pPr algn="thaiDist"/>
            <a:r>
              <a:rPr lang="en-US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			</a:t>
            </a:r>
            <a:r>
              <a:rPr lang="th-TH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(2) มีอายุไม่ต่ำกว่าสิบแปดปีบริบูรณ์ นับถึงวันปิดรับสมัคร</a:t>
            </a:r>
            <a:endParaRPr lang="en-US" b="1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endParaRPr>
          </a:p>
          <a:p>
            <a:pPr algn="thaiDist"/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			(3) ไม่เป็นเจ้าของกรรมสิทธิ์ในที่ดินที่สมัครเข้าร่วมโครงการฯ และผู้สมัครเข้าร่วมโครงการฯ </a:t>
            </a:r>
            <a:endParaRPr lang="en-US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endParaRPr>
          </a:p>
          <a:p>
            <a:pPr algn="thaiDist"/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			</a:t>
            </a:r>
            <a:r>
              <a:rPr lang="th-TH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(4) สามารถ</a:t>
            </a:r>
            <a:r>
              <a:rPr lang="th-TH" b="1" spc="-60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ปฏิบัติงานในพื้นที่เรียนรู้ชุมชนต้นแบบการพัฒนาคุณภาพ</a:t>
            </a:r>
            <a:r>
              <a:rPr lang="th-TH" b="1" spc="-100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ชีวิต (</a:t>
            </a:r>
            <a:r>
              <a:rPr lang="en-US" b="1" spc="-100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Community Lab Model</a:t>
            </a:r>
            <a:r>
              <a:rPr lang="en-US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 for quality of life </a:t>
            </a:r>
            <a:r>
              <a:rPr lang="th-TH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: </a:t>
            </a:r>
            <a:r>
              <a:rPr lang="en-US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CLM</a:t>
            </a:r>
            <a:r>
              <a:rPr lang="th-TH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) ระดับตำบล หรือพื้นที่ครัวเรือนต้นแบบการพัฒนาคุณภาพชีวิต (</a:t>
            </a:r>
            <a:r>
              <a:rPr lang="en-US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Household Lab Model for quality of life </a:t>
            </a:r>
            <a:r>
              <a:rPr lang="th-TH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: </a:t>
            </a:r>
            <a:r>
              <a:rPr lang="en-US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HLM</a:t>
            </a:r>
            <a:r>
              <a:rPr lang="th-TH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) ระดับครัวเรือนได้ตามระยะเวลาในสัญญาจ้าง ที่กำหนด</a:t>
            </a:r>
            <a:r>
              <a:rPr lang="en-US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 1 </a:t>
            </a:r>
            <a:r>
              <a:rPr lang="th-TH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ปี </a:t>
            </a:r>
            <a:endParaRPr lang="en-US" b="1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endParaRPr>
          </a:p>
          <a:p>
            <a:pPr algn="thaiDist"/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			(5) เป็นเกษตรกร บัณฑิตจบใหม่ ผู้ว่างงาน กลุ่มแรงงานที่อพยพกลับท้องถิ่นและชุมชนที่ได้รับผลกระทบจากสถานการณ์ในช่วงวิกฤตการแพร่ระบาดของโรคติดเชื้อไวรัสโค</a:t>
            </a:r>
            <a:r>
              <a:rPr lang="th-TH" b="1" dirty="0" err="1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โร</a:t>
            </a:r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นา </a:t>
            </a:r>
            <a:r>
              <a:rPr lang="en-US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2019 </a:t>
            </a:r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(</a:t>
            </a:r>
            <a:r>
              <a:rPr lang="en-US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COVID </a:t>
            </a:r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- </a:t>
            </a:r>
            <a:r>
              <a:rPr lang="en-US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19</a:t>
            </a:r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)</a:t>
            </a:r>
            <a:endParaRPr lang="en-US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endParaRPr>
          </a:p>
          <a:p>
            <a:pPr algn="thaiDist"/>
            <a:r>
              <a:rPr lang="en-US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 </a:t>
            </a:r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			</a:t>
            </a:r>
            <a:r>
              <a:rPr lang="th-TH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(6) ไม่เป็น คู่สมรส และทายาทโดยธรรม ตามประมวลกฎหมายแพ่งและพาณิชย์ มาตรา 1629 ได้แก่ (1) ผู้สืบสันดาน (2) บิดามารดา (3) พี่น้องร่วมบิดามารดาเดียวกัน (4) พี่น้องร่วมบิดาหรือร่วมมารดาเดียวกันกับเจ้าของกรรมสิทธิ์ในที่ดินที่สมัครเข้าร่วมโครงการฯ และผู้สมัครเข้าร่วมโครงการฯ ในพื้นที่ตำบลนั้น</a:t>
            </a:r>
            <a:endParaRPr lang="en-US" b="1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endParaRPr>
          </a:p>
          <a:p>
            <a:pPr algn="thaiDist"/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			 (7) เป็นผู้มีภูมิลำเนาในปัจจุบันอยู่ในตำบล อำเภอที่ตั้งของพื้นที่เรียนรู้ชุมชนต้นแบบการพัฒนาคุณภาพชีวิต (</a:t>
            </a:r>
            <a:r>
              <a:rPr lang="en-US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Community Lab Model for quality of life </a:t>
            </a:r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: </a:t>
            </a:r>
            <a:r>
              <a:rPr lang="en-US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CLM</a:t>
            </a:r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) ระดับตำบล และหรือพื้นที่ครัวเรือนต้นแบบการพัฒนาคุณภาพชีวิต (</a:t>
            </a:r>
            <a:r>
              <a:rPr lang="en-US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Household Lab Model for quality of life </a:t>
            </a:r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: </a:t>
            </a:r>
            <a:r>
              <a:rPr lang="en-US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HLM</a:t>
            </a:r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) ระดับครัวเรือนตั้งอยู่ หรืออาศัยอยู่ในอำเภอใกล้เคียง    </a:t>
            </a:r>
            <a:endParaRPr lang="en-US" b="1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endParaRPr>
          </a:p>
          <a:p>
            <a:pPr algn="thaiDist"/>
            <a:endParaRPr lang="th-TH" sz="2400" dirty="0">
              <a:solidFill>
                <a:schemeClr val="bg1"/>
              </a:solidFill>
              <a:latin typeface="Circular" panose="02000000000000000000" pitchFamily="2" charset="0"/>
              <a:cs typeface="Circ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808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ᐈ All blue wallpaper stock pictures, Royalty Free blue royal wallpaper  backgrounds | download on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3153"/>
            <a:ext cx="9154431" cy="582484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65BE8-66A5-4EE3-ADC5-94094B4F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13811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  <a:t>แผนดำเนินการคัดเลือกบุคคลเพื่อจ้างเหมาบริการ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  <a:t/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</a:br>
            <a:r>
              <a:rPr lang="th-TH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ปฏิบัติภารกิจตามโครงการพัฒนาพื้นที่ต้นแบบการพัฒนาคุณภาพชีวิตตามหลักทฤษฎีใหม่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  <a:t/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</a:br>
            <a:r>
              <a:rPr lang="th-TH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ประยุกต์สู่ “โคก หนอง นา โมเดล”</a:t>
            </a:r>
            <a:endParaRPr lang="th-TH" dirty="0">
              <a:solidFill>
                <a:srgbClr val="DED1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F89D756-ECBB-4E2C-B6F7-B1A8F040D0F5}"/>
              </a:ext>
            </a:extLst>
          </p:cNvPr>
          <p:cNvGrpSpPr/>
          <p:nvPr/>
        </p:nvGrpSpPr>
        <p:grpSpPr>
          <a:xfrm>
            <a:off x="-1" y="5968334"/>
            <a:ext cx="9144001" cy="808554"/>
            <a:chOff x="123824" y="5968334"/>
            <a:chExt cx="8878380" cy="8085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F89D691-BF64-4BA3-951B-097F8CD6F3D4}"/>
                </a:ext>
              </a:extLst>
            </p:cNvPr>
            <p:cNvSpPr txBox="1"/>
            <p:nvPr/>
          </p:nvSpPr>
          <p:spPr>
            <a:xfrm>
              <a:off x="123824" y="6049445"/>
              <a:ext cx="38242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เศรษฐกิจฐานรากมั่นคงและชุมชนพึ่งตนเองได้ </a:t>
              </a:r>
            </a:p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ภายในปี ๒๕๖๕</a:t>
              </a:r>
              <a:endParaRPr lang="th-TH" dirty="0">
                <a:solidFill>
                  <a:srgbClr val="FFFF00"/>
                </a:solidFill>
              </a:endParaRPr>
            </a:p>
          </p:txBody>
        </p:sp>
        <p:pic>
          <p:nvPicPr>
            <p:cNvPr id="10" name="Picture 2" descr="โลโก้กรมการพัฒนาชุมชน (Version2560) - สำนักงานพัฒนาชุมชนจังหวัดหนองคาย">
              <a:extLst>
                <a:ext uri="{FF2B5EF4-FFF2-40B4-BE49-F238E27FC236}">
                  <a16:creationId xmlns:a16="http://schemas.microsoft.com/office/drawing/2014/main" xmlns="" id="{D83E2358-DD38-47DD-A0AF-7CF25C93E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736" y="5968334"/>
              <a:ext cx="808554" cy="80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EC647B4-D177-4102-8E5B-F3FD6E72FB23}"/>
                </a:ext>
              </a:extLst>
            </p:cNvPr>
            <p:cNvSpPr txBox="1"/>
            <p:nvPr/>
          </p:nvSpPr>
          <p:spPr>
            <a:xfrm>
              <a:off x="5177917" y="6120565"/>
              <a:ext cx="38242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Change for Good</a:t>
              </a:r>
              <a:endParaRPr lang="th-TH" sz="24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45549259"/>
              </p:ext>
            </p:extLst>
          </p:nvPr>
        </p:nvGraphicFramePr>
        <p:xfrm>
          <a:off x="705160" y="1381124"/>
          <a:ext cx="8258535" cy="4587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108999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ᐈ All blue wallpaper stock pictures, Royalty Free blue royal wallpaper  backgrounds | download on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3143"/>
            <a:ext cx="9154431" cy="620485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65BE8-66A5-4EE3-ADC5-94094B4F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"/>
            <a:ext cx="9143999" cy="6667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  <a:t>กรมการพัฒนาชุมชน ดำเนินการ</a:t>
            </a:r>
            <a:endParaRPr lang="th-TH" sz="3200" dirty="0">
              <a:solidFill>
                <a:srgbClr val="DED1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C5F8095-003C-44A3-B32B-0BC4E8858452}"/>
              </a:ext>
            </a:extLst>
          </p:cNvPr>
          <p:cNvGrpSpPr/>
          <p:nvPr/>
        </p:nvGrpSpPr>
        <p:grpSpPr>
          <a:xfrm>
            <a:off x="-1" y="5968334"/>
            <a:ext cx="9144001" cy="808554"/>
            <a:chOff x="123824" y="5968334"/>
            <a:chExt cx="8878380" cy="8085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C4923BF-395B-4A19-A4AC-672F3EF417BB}"/>
                </a:ext>
              </a:extLst>
            </p:cNvPr>
            <p:cNvSpPr txBox="1"/>
            <p:nvPr/>
          </p:nvSpPr>
          <p:spPr>
            <a:xfrm>
              <a:off x="123824" y="6049445"/>
              <a:ext cx="38242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เศรษฐกิจฐานรากมั่นคงและชุมชนพึ่งตนเองได้ </a:t>
              </a:r>
            </a:p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ภายในปี ๒๕๖๕</a:t>
              </a:r>
              <a:endParaRPr lang="th-TH" dirty="0">
                <a:solidFill>
                  <a:srgbClr val="FFFF00"/>
                </a:solidFill>
              </a:endParaRPr>
            </a:p>
          </p:txBody>
        </p:sp>
        <p:pic>
          <p:nvPicPr>
            <p:cNvPr id="13" name="Picture 2" descr="โลโก้กรมการพัฒนาชุมชน (Version2560) - สำนักงานพัฒนาชุมชนจังหวัดหนองคาย">
              <a:extLst>
                <a:ext uri="{FF2B5EF4-FFF2-40B4-BE49-F238E27FC236}">
                  <a16:creationId xmlns:a16="http://schemas.microsoft.com/office/drawing/2014/main" xmlns="" id="{9CD8EC1D-E385-410F-B137-0B1E36E01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736" y="5968334"/>
              <a:ext cx="808554" cy="80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5B584B-F095-4046-A213-ADE14E3991C5}"/>
                </a:ext>
              </a:extLst>
            </p:cNvPr>
            <p:cNvSpPr txBox="1"/>
            <p:nvPr/>
          </p:nvSpPr>
          <p:spPr>
            <a:xfrm>
              <a:off x="5177917" y="6120565"/>
              <a:ext cx="38242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Change for Good</a:t>
              </a:r>
              <a:endParaRPr lang="th-TH" sz="24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4100018930"/>
              </p:ext>
            </p:extLst>
          </p:nvPr>
        </p:nvGraphicFramePr>
        <p:xfrm>
          <a:off x="537735" y="1378039"/>
          <a:ext cx="8258535" cy="394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259009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ᐈ All blue wallpaper stock pictures, Royalty Free blue royal wallpaper  backgrounds | download on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5019"/>
            <a:ext cx="9154431" cy="619298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65BE8-66A5-4EE3-ADC5-94094B4F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6667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  <a:t>จังหวัด/สำนักงานพัฒนาชุมชนจังหวัด (73 จังหวัด) ดำเนินการ</a:t>
            </a:r>
            <a:endParaRPr lang="th-TH" sz="3200" dirty="0">
              <a:solidFill>
                <a:srgbClr val="DED1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3195865266"/>
              </p:ext>
            </p:extLst>
          </p:nvPr>
        </p:nvGraphicFramePr>
        <p:xfrm>
          <a:off x="442731" y="1187739"/>
          <a:ext cx="8258535" cy="5522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16098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ᐈ All blue wallpaper stock pictures, Royalty Free blue royal wallpaper  backgrounds | download on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5019"/>
            <a:ext cx="9154431" cy="619298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65BE8-66A5-4EE3-ADC5-94094B4F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6667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  <a:t>สำนักงานพัฒนาชุมชนอำเภอ (575 อำเภอ) ดำเนินการ</a:t>
            </a:r>
            <a:endParaRPr lang="th-TH" sz="3200" dirty="0">
              <a:solidFill>
                <a:srgbClr val="DED1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358772119"/>
              </p:ext>
            </p:extLst>
          </p:nvPr>
        </p:nvGraphicFramePr>
        <p:xfrm>
          <a:off x="756099" y="676893"/>
          <a:ext cx="8258535" cy="308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851633" y="2828304"/>
            <a:ext cx="771916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เอกสารประกอบการรับสมัคร</a:t>
            </a:r>
            <a:endParaRPr lang="en-US" sz="2400" b="1" dirty="0">
              <a:solidFill>
                <a:srgbClr val="FFFF00"/>
              </a:solidFill>
              <a:latin typeface="Circular" panose="02000000000000000000" pitchFamily="2" charset="0"/>
              <a:ea typeface="Times New Roman" panose="02020603050405020304" pitchFamily="18" charset="0"/>
              <a:cs typeface="Circular" panose="02000000000000000000" pitchFamily="2" charset="0"/>
            </a:endParaRPr>
          </a:p>
          <a:p>
            <a:pPr algn="thaiDist"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	</a:t>
            </a:r>
            <a:r>
              <a:rPr lang="th-TH" b="1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1 </a:t>
            </a:r>
            <a:r>
              <a:rPr lang="th-TH" b="1" spc="-20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ใบสมัคร</a:t>
            </a:r>
            <a:r>
              <a:rPr lang="th-TH" b="1" spc="-20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ให้ติดรูปถ่ายหน้าตรง ไม่สวมหมวก และไม่สวมแว่นตาดำ</a:t>
            </a:r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 ถ่ายไม่เกิน 1 ปี ขนาด 1 </a:t>
            </a:r>
            <a:r>
              <a:rPr lang="en-US" b="1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X</a:t>
            </a:r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 1.5 นิ้ว จำนวน </a:t>
            </a:r>
            <a:r>
              <a:rPr lang="en-US" b="1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             1 </a:t>
            </a:r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รูป และลงลายมือชื่อในใบสมัครให้ครบถ้วน</a:t>
            </a:r>
            <a:endParaRPr lang="en-US" sz="1400" b="1" dirty="0">
              <a:solidFill>
                <a:schemeClr val="bg1"/>
              </a:solidFill>
              <a:latin typeface="Circular" panose="02000000000000000000" pitchFamily="2" charset="0"/>
              <a:ea typeface="Times New Roman" panose="02020603050405020304" pitchFamily="18" charset="0"/>
              <a:cs typeface="Circular" panose="02000000000000000000" pitchFamily="2" charset="0"/>
            </a:endParaRPr>
          </a:p>
          <a:p>
            <a:pPr algn="thaiDist"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	</a:t>
            </a:r>
            <a:r>
              <a:rPr lang="th-TH" b="1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2 หลักฐานการศึกษา </a:t>
            </a:r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(ถ้ามี)</a:t>
            </a:r>
            <a:endParaRPr lang="en-US" sz="1400" b="1" dirty="0">
              <a:solidFill>
                <a:schemeClr val="bg1"/>
              </a:solidFill>
              <a:latin typeface="Circular" panose="02000000000000000000" pitchFamily="2" charset="0"/>
              <a:ea typeface="Times New Roman" panose="02020603050405020304" pitchFamily="18" charset="0"/>
              <a:cs typeface="Circular" panose="02000000000000000000" pitchFamily="2" charset="0"/>
            </a:endParaRPr>
          </a:p>
          <a:p>
            <a:pPr algn="thaiDist"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	</a:t>
            </a:r>
            <a:r>
              <a:rPr lang="th-TH" b="1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3 บัตรประจำตัวประชาชน หรือบัตรประจำตัวข้าราชการ </a:t>
            </a:r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หรือบัตรประจำตัวเจ้าหน้าที่ของรัฐ หรือบัตรอื่นที่ทางราชการออกให้ที่ยังไม่หมดอายุ ซึ่งมีรูปถ่ายและมีเลขประจำตัวประชาชน 13 หลัก ระบุชัดเจน ฉบับจริง </a:t>
            </a:r>
            <a:r>
              <a:rPr lang="th-TH" b="1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(ใช้ยืนยันตัวตน)</a:t>
            </a:r>
            <a:endParaRPr lang="en-US" sz="1400" b="1" dirty="0">
              <a:solidFill>
                <a:srgbClr val="FFFF00"/>
              </a:solidFill>
              <a:latin typeface="Circular" panose="02000000000000000000" pitchFamily="2" charset="0"/>
              <a:ea typeface="Times New Roman" panose="02020603050405020304" pitchFamily="18" charset="0"/>
              <a:cs typeface="Circular" panose="02000000000000000000" pitchFamily="2" charset="0"/>
            </a:endParaRPr>
          </a:p>
          <a:p>
            <a:pPr algn="thaiDist">
              <a:spcAft>
                <a:spcPts val="0"/>
              </a:spcAft>
              <a:tabLst>
                <a:tab pos="1129030" algn="l"/>
              </a:tabLst>
            </a:pPr>
            <a:r>
              <a:rPr lang="en-US" b="1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      </a:t>
            </a:r>
            <a:r>
              <a:rPr lang="th-TH" b="1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4 สำเนาทะเบียนบ้าน </a:t>
            </a:r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จำนวน 1 ฉบับ</a:t>
            </a:r>
            <a:endParaRPr lang="en-US" sz="1400" b="1" dirty="0">
              <a:solidFill>
                <a:schemeClr val="bg1"/>
              </a:solidFill>
              <a:latin typeface="Circular" panose="02000000000000000000" pitchFamily="2" charset="0"/>
              <a:ea typeface="Times New Roman" panose="02020603050405020304" pitchFamily="18" charset="0"/>
              <a:cs typeface="Circular" panose="02000000000000000000" pitchFamily="2" charset="0"/>
            </a:endParaRPr>
          </a:p>
          <a:p>
            <a:pPr algn="thaiDist">
              <a:spcAft>
                <a:spcPts val="0"/>
              </a:spcAft>
              <a:tabLst>
                <a:tab pos="1129030" algn="l"/>
              </a:tabLst>
            </a:pPr>
            <a:r>
              <a:rPr lang="en-US" b="1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      </a:t>
            </a:r>
            <a:r>
              <a:rPr lang="en-US" b="1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5</a:t>
            </a:r>
            <a:r>
              <a:rPr lang="th-TH" b="1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 </a:t>
            </a:r>
            <a:r>
              <a:rPr lang="th-TH" b="1" spc="20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ใบรับรองแพทย์ </a:t>
            </a:r>
            <a:r>
              <a:rPr lang="th-TH" b="1" spc="20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ซึ่งออกไม่เกิน </a:t>
            </a:r>
            <a:r>
              <a:rPr lang="en-US" b="1" spc="20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1 </a:t>
            </a:r>
            <a:r>
              <a:rPr lang="th-TH" b="1" spc="20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เดือน และแสดงว่าไม่เป็นโรคต้องห้าม ตามที่</a:t>
            </a:r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 กฎ ก.พ. กำหนด</a:t>
            </a:r>
            <a:endParaRPr lang="en-US" sz="1400" b="1" dirty="0">
              <a:solidFill>
                <a:schemeClr val="bg1"/>
              </a:solidFill>
              <a:latin typeface="Circular" panose="02000000000000000000" pitchFamily="2" charset="0"/>
              <a:ea typeface="Times New Roman" panose="02020603050405020304" pitchFamily="18" charset="0"/>
              <a:cs typeface="Circular" panose="02000000000000000000" pitchFamily="2" charset="0"/>
            </a:endParaRPr>
          </a:p>
          <a:p>
            <a:pPr algn="thaiDist">
              <a:spcAft>
                <a:spcPts val="0"/>
              </a:spcAft>
            </a:pPr>
            <a:r>
              <a:rPr lang="en-US" b="1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      6</a:t>
            </a:r>
            <a:r>
              <a:rPr lang="th-TH" b="1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 สำเนาหลักฐานอื่น ๆ </a:t>
            </a:r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เช่น ใบสำคัญการสมรส ใบเปลี่ยนชื่อ - นามสกุล (ในกรณี ชื่อ - นามสกุล ในหลักฐานการสมัครไม่ตรงกัน) เป็นต้น จำนวน 1 ฉบับ</a:t>
            </a:r>
            <a:endParaRPr lang="en-US" sz="1400" b="1" dirty="0">
              <a:solidFill>
                <a:schemeClr val="bg1"/>
              </a:solidFill>
              <a:latin typeface="Circular" panose="02000000000000000000" pitchFamily="2" charset="0"/>
              <a:ea typeface="Times New Roman" panose="02020603050405020304" pitchFamily="18" charset="0"/>
              <a:cs typeface="Circular" panose="02000000000000000000" pitchFamily="2" charset="0"/>
            </a:endParaRPr>
          </a:p>
          <a:p>
            <a:pPr algn="thaiDist">
              <a:spcAft>
                <a:spcPts val="0"/>
              </a:spcAft>
            </a:pPr>
            <a:r>
              <a:rPr lang="th-TH" b="1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	</a:t>
            </a:r>
            <a:r>
              <a:rPr lang="th-TH" b="1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สำเนาเอกสารทุกฉบับให้ผู้สมัครเขียนคำรับรองว่า </a:t>
            </a:r>
            <a:r>
              <a:rPr lang="en-US" b="1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“</a:t>
            </a:r>
            <a:r>
              <a:rPr lang="th-TH" b="1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สำเนาถูกต้อง</a:t>
            </a:r>
            <a:r>
              <a:rPr lang="en-US" b="1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” </a:t>
            </a:r>
            <a:r>
              <a:rPr lang="th-TH" b="1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ลงชื่อ วันที่ กำกับไว้มุมบนด้านขวาทุกหน้าของสำเนาเอกสาร</a:t>
            </a:r>
            <a:endParaRPr lang="en-US" sz="1400" b="1" dirty="0">
              <a:solidFill>
                <a:srgbClr val="FFFF00"/>
              </a:solidFill>
              <a:effectLst/>
              <a:latin typeface="Circular" panose="02000000000000000000" pitchFamily="2" charset="0"/>
              <a:ea typeface="Times New Roman" panose="02020603050405020304" pitchFamily="18" charset="0"/>
              <a:cs typeface="Circ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68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ᐈ All blue wallpaper stock pictures, Royalty Free blue royal wallpaper  backgrounds | download on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5019"/>
            <a:ext cx="9154431" cy="619298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65BE8-66A5-4EE3-ADC5-94094B4F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6667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  <a:t>เอกสารประกอบ</a:t>
            </a:r>
            <a:endParaRPr lang="th-TH" sz="3200" dirty="0">
              <a:solidFill>
                <a:srgbClr val="DED1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373" y="1043188"/>
            <a:ext cx="85706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เอกสาร 1 </a:t>
            </a:r>
            <a:r>
              <a:rPr lang="th-TH" sz="2400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ประกาศรับสมัคร</a:t>
            </a:r>
          </a:p>
          <a:p>
            <a:r>
              <a:rPr lang="th-TH" sz="2400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เอกสาร 2 </a:t>
            </a:r>
            <a:r>
              <a:rPr lang="th-TH" sz="2400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ใบสมัคร</a:t>
            </a:r>
          </a:p>
          <a:p>
            <a:r>
              <a:rPr lang="th-TH" sz="2400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เอกสาร 3 </a:t>
            </a:r>
            <a:r>
              <a:rPr lang="th-TH" sz="2400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คำสั่งการมอบหมายและมอบอำนาจ</a:t>
            </a:r>
          </a:p>
          <a:p>
            <a:r>
              <a:rPr lang="th-TH" sz="2400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เอกสาร 4 </a:t>
            </a:r>
            <a:r>
              <a:rPr lang="th-TH" sz="2400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เอกสารประกอบการรับสมัคร</a:t>
            </a:r>
          </a:p>
          <a:p>
            <a:r>
              <a:rPr lang="th-TH" sz="2400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เอกสาร 5 </a:t>
            </a:r>
            <a:r>
              <a:rPr lang="th-TH" sz="2400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ร่างคำสั่งแต่งตั้งคณะกรรมการดำเนินการ</a:t>
            </a:r>
          </a:p>
          <a:p>
            <a:r>
              <a:rPr lang="th-TH" sz="2400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เอกสาร 6 </a:t>
            </a:r>
            <a:r>
              <a:rPr lang="th-TH" sz="2400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ร่างคำสั่งแต่งตั้งคณะกรรมการและเจ้าหน้าที่ดำเนินการประเมินความเหมาะสมกับตำแหน่ง</a:t>
            </a:r>
          </a:p>
          <a:p>
            <a:r>
              <a:rPr lang="th-TH" sz="2400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เอกสาร 7 </a:t>
            </a:r>
            <a:r>
              <a:rPr lang="th-TH" sz="2400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ร่างคำสั่งแต่งตั้งคณะกรรมการประมวลผลคะแนนในการประเมินความเหมาะสมกับตำแหน่ง</a:t>
            </a:r>
          </a:p>
          <a:p>
            <a:r>
              <a:rPr lang="th-TH" sz="2400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เอกสาร 8 </a:t>
            </a:r>
            <a:r>
              <a:rPr lang="th-TH" sz="2400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ร่างประกาศรายชื่อผู้สมัคร กำหนดวัน เวลา สถานที่ และระเบียบเกี่ยวกับการประเมิน</a:t>
            </a:r>
          </a:p>
          <a:p>
            <a:r>
              <a:rPr lang="th-TH" sz="2400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		ความเหมาะสมกับตำแหน่ง</a:t>
            </a:r>
          </a:p>
          <a:p>
            <a:r>
              <a:rPr lang="th-TH" sz="2400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เอกสาร 9 </a:t>
            </a:r>
            <a:r>
              <a:rPr lang="th-TH" sz="2400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เอกสารประกอบการสอบสัมภาษณ์</a:t>
            </a:r>
          </a:p>
          <a:p>
            <a:r>
              <a:rPr lang="th-TH" sz="2400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เอกสาร 10 </a:t>
            </a:r>
            <a:r>
              <a:rPr lang="th-TH" sz="2400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เกณฑ์การพิจารณาการประเมินความเหมาะสมกับตำแหน่ง </a:t>
            </a:r>
          </a:p>
          <a:p>
            <a:r>
              <a:rPr lang="th-TH" sz="2400" b="1" dirty="0">
                <a:solidFill>
                  <a:srgbClr val="FFFF00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เอกสาร 11 </a:t>
            </a:r>
            <a:r>
              <a:rPr lang="th-TH" sz="2400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ร่างประกาศการขึ้นบัญชีและการยกเลิกบัญชีผู้ผ่านการคัดเลือก</a:t>
            </a:r>
          </a:p>
          <a:p>
            <a:endParaRPr lang="th-TH" sz="2000" b="1" dirty="0">
              <a:latin typeface="Circular" panose="02000000000000000000" pitchFamily="2" charset="0"/>
              <a:cs typeface="Circular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A1EABED-EBC7-404D-A7EC-D7B9B052AF9A}"/>
              </a:ext>
            </a:extLst>
          </p:cNvPr>
          <p:cNvGrpSpPr/>
          <p:nvPr/>
        </p:nvGrpSpPr>
        <p:grpSpPr>
          <a:xfrm>
            <a:off x="-1" y="5968334"/>
            <a:ext cx="9144001" cy="808554"/>
            <a:chOff x="123824" y="5968334"/>
            <a:chExt cx="8878380" cy="8085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0F709FB-A3A8-478C-B621-F6FD1401A367}"/>
                </a:ext>
              </a:extLst>
            </p:cNvPr>
            <p:cNvSpPr txBox="1"/>
            <p:nvPr/>
          </p:nvSpPr>
          <p:spPr>
            <a:xfrm>
              <a:off x="123824" y="6049445"/>
              <a:ext cx="38242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เศรษฐกิจฐานรากมั่นคงและชุมชนพึ่งตนเองได้ </a:t>
              </a:r>
            </a:p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ภายในปี ๒๕๖๕</a:t>
              </a:r>
              <a:endParaRPr lang="th-TH" dirty="0">
                <a:solidFill>
                  <a:srgbClr val="FFFF00"/>
                </a:solidFill>
              </a:endParaRPr>
            </a:p>
          </p:txBody>
        </p:sp>
        <p:pic>
          <p:nvPicPr>
            <p:cNvPr id="17" name="Picture 2" descr="โลโก้กรมการพัฒนาชุมชน (Version2560) - สำนักงานพัฒนาชุมชนจังหวัดหนองคาย">
              <a:extLst>
                <a:ext uri="{FF2B5EF4-FFF2-40B4-BE49-F238E27FC236}">
                  <a16:creationId xmlns:a16="http://schemas.microsoft.com/office/drawing/2014/main" xmlns="" id="{87E91F97-280F-4790-854B-17963E56F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736" y="5968334"/>
              <a:ext cx="808554" cy="80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247A50C-0EE3-427F-9909-D926E39B2E0D}"/>
                </a:ext>
              </a:extLst>
            </p:cNvPr>
            <p:cNvSpPr txBox="1"/>
            <p:nvPr/>
          </p:nvSpPr>
          <p:spPr>
            <a:xfrm>
              <a:off x="5177917" y="6120565"/>
              <a:ext cx="38242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Change for Good</a:t>
              </a:r>
              <a:endParaRPr lang="th-TH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1666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ᐈ All blue wallpaper stock pictures, Royalty Free blue royal wallpaper  backgrounds | download on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5019"/>
            <a:ext cx="9154431" cy="619298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65BE8-66A5-4EE3-ADC5-94094B4F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6667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cs typeface="Fontcraft" panose="02000506000000020004" pitchFamily="50" charset="0"/>
              </a:rPr>
              <a:t>ประเด็นเน้นย้ำ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509058035"/>
              </p:ext>
            </p:extLst>
          </p:nvPr>
        </p:nvGraphicFramePr>
        <p:xfrm>
          <a:off x="327173" y="666750"/>
          <a:ext cx="8184918" cy="2843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xmlns="" val="3829132744"/>
              </p:ext>
            </p:extLst>
          </p:nvPr>
        </p:nvGraphicFramePr>
        <p:xfrm>
          <a:off x="304800" y="3539569"/>
          <a:ext cx="8092991" cy="3211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332510" y="676894"/>
            <a:ext cx="2493818" cy="2826327"/>
          </a:xfrm>
          <a:prstGeom prst="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144983" y="674915"/>
            <a:ext cx="2493818" cy="2826327"/>
          </a:xfrm>
          <a:prstGeom prst="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006936" y="663040"/>
            <a:ext cx="2493818" cy="2826327"/>
          </a:xfrm>
          <a:prstGeom prst="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995061" y="3532913"/>
            <a:ext cx="2493818" cy="3230087"/>
          </a:xfrm>
          <a:prstGeom prst="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143004" y="3521038"/>
            <a:ext cx="2493818" cy="3230087"/>
          </a:xfrm>
          <a:prstGeom prst="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4801" y="3532913"/>
            <a:ext cx="2493818" cy="3230087"/>
          </a:xfrm>
          <a:prstGeom prst="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01726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ᐈ All blue wallpaper stock pictures, Royalty Free blue royal wallpaper  backgrounds | download on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5019"/>
            <a:ext cx="9154431" cy="619298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65BE8-66A5-4EE3-ADC5-94094B4F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"/>
            <a:ext cx="9143999" cy="9810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cs typeface="Fontcraft" panose="02000506000000020004" pitchFamily="50" charset="0"/>
              </a:rPr>
              <a:t>ประเด็นรายละเอียดเพิ่มเติม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6684" y="2496722"/>
            <a:ext cx="85706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th-TH" sz="5400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สำนักเสริมสร้างความเข้มแข็งชุมชน</a:t>
            </a:r>
          </a:p>
          <a:p>
            <a:pPr marL="457200" indent="-457200" algn="ctr">
              <a:buAutoNum type="arabicPeriod"/>
            </a:pPr>
            <a:r>
              <a:rPr lang="th-TH" sz="5400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กองคลัง</a:t>
            </a:r>
          </a:p>
          <a:p>
            <a:pPr algn="ctr"/>
            <a:endParaRPr lang="th-TH" sz="4800" b="1" dirty="0">
              <a:latin typeface="Circular" panose="02000000000000000000" pitchFamily="2" charset="0"/>
              <a:cs typeface="Circular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A1EABED-EBC7-404D-A7EC-D7B9B052AF9A}"/>
              </a:ext>
            </a:extLst>
          </p:cNvPr>
          <p:cNvGrpSpPr/>
          <p:nvPr/>
        </p:nvGrpSpPr>
        <p:grpSpPr>
          <a:xfrm>
            <a:off x="-1" y="5968334"/>
            <a:ext cx="9144001" cy="808554"/>
            <a:chOff x="123824" y="5968334"/>
            <a:chExt cx="8878380" cy="8085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0F709FB-A3A8-478C-B621-F6FD1401A367}"/>
                </a:ext>
              </a:extLst>
            </p:cNvPr>
            <p:cNvSpPr txBox="1"/>
            <p:nvPr/>
          </p:nvSpPr>
          <p:spPr>
            <a:xfrm>
              <a:off x="123824" y="6049445"/>
              <a:ext cx="38242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เศรษฐกิจฐานรากมั่นคงและชุมชนพึ่งตนเองได้ </a:t>
              </a:r>
            </a:p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ภายในปี ๒๕๖๕</a:t>
              </a:r>
              <a:endParaRPr lang="th-TH" dirty="0">
                <a:solidFill>
                  <a:srgbClr val="FFFF00"/>
                </a:solidFill>
              </a:endParaRPr>
            </a:p>
          </p:txBody>
        </p:sp>
        <p:pic>
          <p:nvPicPr>
            <p:cNvPr id="17" name="Picture 2" descr="โลโก้กรมการพัฒนาชุมชน (Version2560) - สำนักงานพัฒนาชุมชนจังหวัดหนองคาย">
              <a:extLst>
                <a:ext uri="{FF2B5EF4-FFF2-40B4-BE49-F238E27FC236}">
                  <a16:creationId xmlns:a16="http://schemas.microsoft.com/office/drawing/2014/main" xmlns="" id="{87E91F97-280F-4790-854B-17963E56F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736" y="5968334"/>
              <a:ext cx="808554" cy="80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247A50C-0EE3-427F-9909-D926E39B2E0D}"/>
                </a:ext>
              </a:extLst>
            </p:cNvPr>
            <p:cNvSpPr txBox="1"/>
            <p:nvPr/>
          </p:nvSpPr>
          <p:spPr>
            <a:xfrm>
              <a:off x="5177917" y="6120565"/>
              <a:ext cx="38242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Change for Good</a:t>
              </a:r>
              <a:endParaRPr lang="th-TH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3192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ᐈ All blue wallpaper stock pictures, Royalty Free blue royal wallpaper  backgrounds | download on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431" cy="6858001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B71BC93-1F73-4287-8F80-BF2F219738AC}"/>
              </a:ext>
            </a:extLst>
          </p:cNvPr>
          <p:cNvGrpSpPr/>
          <p:nvPr/>
        </p:nvGrpSpPr>
        <p:grpSpPr>
          <a:xfrm>
            <a:off x="-1" y="5968334"/>
            <a:ext cx="9144001" cy="808554"/>
            <a:chOff x="123824" y="5968334"/>
            <a:chExt cx="8878380" cy="8085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4B8DC7F-4B16-45D7-A5B8-52F404BDCF3B}"/>
                </a:ext>
              </a:extLst>
            </p:cNvPr>
            <p:cNvSpPr txBox="1"/>
            <p:nvPr/>
          </p:nvSpPr>
          <p:spPr>
            <a:xfrm>
              <a:off x="123824" y="6049445"/>
              <a:ext cx="38242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เศรษฐกิจฐานรากมั่นคงและชุมชนพึ่งตนเองได้ </a:t>
              </a:r>
            </a:p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ภายในปี ๒๕๖๕</a:t>
              </a:r>
              <a:endParaRPr lang="th-TH" dirty="0">
                <a:solidFill>
                  <a:srgbClr val="FFFF00"/>
                </a:solidFill>
              </a:endParaRPr>
            </a:p>
          </p:txBody>
        </p:sp>
        <p:pic>
          <p:nvPicPr>
            <p:cNvPr id="13" name="Picture 2" descr="โลโก้กรมการพัฒนาชุมชน (Version2560) - สำนักงานพัฒนาชุมชนจังหวัดหนองคาย">
              <a:extLst>
                <a:ext uri="{FF2B5EF4-FFF2-40B4-BE49-F238E27FC236}">
                  <a16:creationId xmlns:a16="http://schemas.microsoft.com/office/drawing/2014/main" xmlns="" id="{0F2F3A93-2641-4AFB-935F-97AE98D6B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736" y="5968334"/>
              <a:ext cx="808554" cy="80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BAFAAAA-9ED1-45E6-B9B6-B7244F9B55BC}"/>
                </a:ext>
              </a:extLst>
            </p:cNvPr>
            <p:cNvSpPr txBox="1"/>
            <p:nvPr/>
          </p:nvSpPr>
          <p:spPr>
            <a:xfrm>
              <a:off x="5177917" y="6120565"/>
              <a:ext cx="38242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Change for Good</a:t>
              </a:r>
              <a:endParaRPr lang="th-TH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26" name="Picture 2" descr="คำถามที่พบบ่อย - Dazzlingwhiteth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476" y="595023"/>
            <a:ext cx="5249770" cy="52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047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การตกแต่งลวดลายไทยสีทอง, โกลเด้น, Painting, ลวดลายตกแต่งภาพ PNG และ  เวกเตอร์ สำหรับการดาวน์โหลดฟรี ในปี 2020 | ภาพประกอบ, ลายดอกไม้, นักบวช"/>
          <p:cNvPicPr>
            <a:picLocks noChangeAspect="1" noChangeArrowheads="1"/>
          </p:cNvPicPr>
          <p:nvPr/>
        </p:nvPicPr>
        <p:blipFill>
          <a:blip r:embed="rId2"/>
          <a:srcRect b="77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12474" y="23754"/>
            <a:ext cx="5309448" cy="6858000"/>
            <a:chOff x="12474" y="23754"/>
            <a:chExt cx="5309448" cy="6858000"/>
          </a:xfrm>
        </p:grpSpPr>
        <p:grpSp>
          <p:nvGrpSpPr>
            <p:cNvPr id="12" name="Group 11"/>
            <p:cNvGrpSpPr/>
            <p:nvPr/>
          </p:nvGrpSpPr>
          <p:grpSpPr>
            <a:xfrm>
              <a:off x="12474" y="23754"/>
              <a:ext cx="5309448" cy="6858000"/>
              <a:chOff x="4904" y="791570"/>
              <a:chExt cx="4488001" cy="500873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98BE85A8-08DB-4E75-92CC-58C8ACC55C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1045" t="2752" b="2344"/>
              <a:stretch/>
            </p:blipFill>
            <p:spPr>
              <a:xfrm>
                <a:off x="4904" y="791570"/>
                <a:ext cx="4476466" cy="500873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41382" y="4892206"/>
                <a:ext cx="4339988" cy="338554"/>
              </a:xfrm>
              <a:prstGeom prst="rect">
                <a:avLst/>
              </a:prstGeom>
              <a:solidFill>
                <a:srgbClr val="FAF6E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h-TH" sz="1600" dirty="0">
                  <a:latin typeface="TH NiramitIT๙ " panose="02000506000000020004" pitchFamily="2" charset="-34"/>
                  <a:cs typeface="TH NiramitIT๙ " panose="02000506000000020004" pitchFamily="2" charset="-34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1382" y="5238812"/>
                <a:ext cx="4339988" cy="338554"/>
              </a:xfrm>
              <a:prstGeom prst="rect">
                <a:avLst/>
              </a:prstGeom>
              <a:solidFill>
                <a:srgbClr val="FAF6E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h-TH" sz="1600" dirty="0">
                  <a:latin typeface="TH NiramitIT๙ " panose="02000506000000020004" pitchFamily="2" charset="-34"/>
                  <a:cs typeface="TH NiramitIT๙ " panose="02000506000000020004" pitchFamily="2" charset="-34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535" y="4921024"/>
                <a:ext cx="4481370" cy="517003"/>
              </a:xfrm>
              <a:prstGeom prst="rect">
                <a:avLst/>
              </a:prstGeom>
              <a:solidFill>
                <a:srgbClr val="FAF6E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000" dirty="0">
                    <a:latin typeface="TH NiramitIT๙ " panose="02000506000000020004" pitchFamily="2" charset="-34"/>
                    <a:cs typeface="TH NiramitIT๙ " panose="02000506000000020004" pitchFamily="2" charset="-34"/>
                  </a:rPr>
                  <a:t>พระบาทสมเด็จพระ</a:t>
                </a:r>
                <a:r>
                  <a:rPr lang="th-TH" sz="2000" dirty="0" err="1">
                    <a:latin typeface="TH NiramitIT๙ " panose="02000506000000020004" pitchFamily="2" charset="-34"/>
                    <a:cs typeface="TH NiramitIT๙ " panose="02000506000000020004" pitchFamily="2" charset="-34"/>
                  </a:rPr>
                  <a:t>ปรเมนทร</a:t>
                </a:r>
                <a:r>
                  <a:rPr lang="th-TH" sz="2000" dirty="0">
                    <a:latin typeface="TH NiramitIT๙ " panose="02000506000000020004" pitchFamily="2" charset="-34"/>
                    <a:cs typeface="TH NiramitIT๙ " panose="02000506000000020004" pitchFamily="2" charset="-34"/>
                  </a:rPr>
                  <a:t>รามาธิบดีศรีสินทรมหาวชิราลง</a:t>
                </a:r>
                <a:r>
                  <a:rPr lang="th-TH" sz="2000" dirty="0" err="1">
                    <a:latin typeface="TH NiramitIT๙ " panose="02000506000000020004" pitchFamily="2" charset="-34"/>
                    <a:cs typeface="TH NiramitIT๙ " panose="02000506000000020004" pitchFamily="2" charset="-34"/>
                  </a:rPr>
                  <a:t>กรณ</a:t>
                </a:r>
                <a:r>
                  <a:rPr lang="th-TH" sz="2000" dirty="0">
                    <a:latin typeface="TH NiramitIT๙ " panose="02000506000000020004" pitchFamily="2" charset="-34"/>
                    <a:cs typeface="TH NiramitIT๙ " panose="02000506000000020004" pitchFamily="2" charset="-34"/>
                  </a:rPr>
                  <a:t> </a:t>
                </a:r>
              </a:p>
              <a:p>
                <a:pPr algn="ctr"/>
                <a:r>
                  <a:rPr lang="th-TH" sz="2000" dirty="0" err="1">
                    <a:latin typeface="TH NiramitIT๙ " panose="02000506000000020004" pitchFamily="2" charset="-34"/>
                    <a:cs typeface="TH NiramitIT๙ " panose="02000506000000020004" pitchFamily="2" charset="-34"/>
                  </a:rPr>
                  <a:t>พระวชิร</a:t>
                </a:r>
                <a:r>
                  <a:rPr lang="th-TH" sz="2000" dirty="0">
                    <a:latin typeface="TH NiramitIT๙ " panose="02000506000000020004" pitchFamily="2" charset="-34"/>
                    <a:cs typeface="TH NiramitIT๙ " panose="02000506000000020004" pitchFamily="2" charset="-34"/>
                  </a:rPr>
                  <a:t>เกล้าเจ้าอยู่หัว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89944" y="304876"/>
              <a:ext cx="4512623" cy="5332021"/>
              <a:chOff x="317532" y="265418"/>
              <a:chExt cx="4512623" cy="5332021"/>
            </a:xfrm>
          </p:grpSpPr>
          <p:sp>
            <p:nvSpPr>
              <p:cNvPr id="13" name="สี่เหลี่ยมผืนผ้า 12"/>
              <p:cNvSpPr/>
              <p:nvPr/>
            </p:nvSpPr>
            <p:spPr>
              <a:xfrm>
                <a:off x="317532" y="265418"/>
                <a:ext cx="4512623" cy="5332021"/>
              </a:xfrm>
              <a:prstGeom prst="rect">
                <a:avLst/>
              </a:prstGeom>
              <a:solidFill>
                <a:srgbClr val="FCF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507" y="436449"/>
                <a:ext cx="3427192" cy="5071847"/>
              </a:xfrm>
              <a:prstGeom prst="rect">
                <a:avLst/>
              </a:prstGeom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5135213" y="2051700"/>
            <a:ext cx="41702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1600" dirty="0">
              <a:latin typeface="TH NiramitIT๙ " panose="02000506000000020004" pitchFamily="2" charset="-34"/>
              <a:cs typeface="TH NiramitIT๙ " panose="02000506000000020004" pitchFamily="2" charset="-34"/>
            </a:endParaRPr>
          </a:p>
          <a:p>
            <a:pPr algn="ctr"/>
            <a:r>
              <a:rPr lang="th-TH" sz="2800" b="1" dirty="0">
                <a:solidFill>
                  <a:srgbClr val="002060"/>
                </a:solidFill>
              </a:rPr>
              <a:t>"</a:t>
            </a:r>
            <a:r>
              <a:rPr lang="th-TH" sz="2800" b="1" dirty="0">
                <a:solidFill>
                  <a:srgbClr val="00206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เราจะสืบสาน รักษา และต่อยอด </a:t>
            </a: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และครองแผ่นดินโดยธรรม </a:t>
            </a: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เพื่อประโยชน์สุข</a:t>
            </a: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แห่งอาณาราษฎรตลอดไป"</a:t>
            </a:r>
          </a:p>
          <a:p>
            <a:pPr algn="ctr">
              <a:spcBef>
                <a:spcPts val="600"/>
              </a:spcBef>
            </a:pPr>
            <a:r>
              <a:rPr lang="th-TH" sz="2400" b="1" dirty="0">
                <a:solidFill>
                  <a:srgbClr val="00206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พระปฐมบรมราชโองการ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NiramitIT๙ " panose="02000506000000020004" pitchFamily="2" charset="-34"/>
                <a:cs typeface="TH NiramitIT๙ " panose="02000506000000020004" pitchFamily="2" charset="-34"/>
              </a:rPr>
              <a:t>วันที่ 4 พฤษภาคม พุทธศักราช 2562</a:t>
            </a:r>
          </a:p>
          <a:p>
            <a:endParaRPr lang="th-TH" dirty="0">
              <a:latin typeface="TH NiramitIT๙ " panose="02000506000000020004" pitchFamily="2" charset="-34"/>
              <a:cs typeface="TH NiramitIT๙ 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32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ᐈ All blue wallpaper stock pictures, Royalty Free blue royal wallpaper  backgrounds | download on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431" cy="6858001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B71BC93-1F73-4287-8F80-BF2F219738AC}"/>
              </a:ext>
            </a:extLst>
          </p:cNvPr>
          <p:cNvGrpSpPr/>
          <p:nvPr/>
        </p:nvGrpSpPr>
        <p:grpSpPr>
          <a:xfrm>
            <a:off x="-1" y="5968334"/>
            <a:ext cx="9144001" cy="808554"/>
            <a:chOff x="123824" y="5968334"/>
            <a:chExt cx="8878380" cy="8085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4B8DC7F-4B16-45D7-A5B8-52F404BDCF3B}"/>
                </a:ext>
              </a:extLst>
            </p:cNvPr>
            <p:cNvSpPr txBox="1"/>
            <p:nvPr/>
          </p:nvSpPr>
          <p:spPr>
            <a:xfrm>
              <a:off x="123824" y="6049445"/>
              <a:ext cx="38242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เศรษฐกิจฐานรากมั่นคงและชุมชนพึ่งตนเองได้ </a:t>
              </a:r>
            </a:p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ภายในปี ๒๕๖๕</a:t>
              </a:r>
              <a:endParaRPr lang="th-TH" dirty="0">
                <a:solidFill>
                  <a:srgbClr val="FFFF00"/>
                </a:solidFill>
              </a:endParaRPr>
            </a:p>
          </p:txBody>
        </p:sp>
        <p:pic>
          <p:nvPicPr>
            <p:cNvPr id="13" name="Picture 2" descr="โลโก้กรมการพัฒนาชุมชน (Version2560) - สำนักงานพัฒนาชุมชนจังหวัดหนองคาย">
              <a:extLst>
                <a:ext uri="{FF2B5EF4-FFF2-40B4-BE49-F238E27FC236}">
                  <a16:creationId xmlns:a16="http://schemas.microsoft.com/office/drawing/2014/main" xmlns="" id="{0F2F3A93-2641-4AFB-935F-97AE98D6B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736" y="5968334"/>
              <a:ext cx="808554" cy="80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BAFAAAA-9ED1-45E6-B9B6-B7244F9B55BC}"/>
                </a:ext>
              </a:extLst>
            </p:cNvPr>
            <p:cNvSpPr txBox="1"/>
            <p:nvPr/>
          </p:nvSpPr>
          <p:spPr>
            <a:xfrm>
              <a:off x="5177917" y="6120565"/>
              <a:ext cx="38242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Change for Good</a:t>
              </a:r>
              <a:endParaRPr lang="th-TH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xmlns="" id="{D0D4FC16-21D7-4B9C-8C99-AE0A071A6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85" y="933678"/>
            <a:ext cx="3857625" cy="3857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1A8D91-F166-4891-9B3A-FC7916426A19}"/>
              </a:ext>
            </a:extLst>
          </p:cNvPr>
          <p:cNvSpPr txBox="1"/>
          <p:nvPr/>
        </p:nvSpPr>
        <p:spPr>
          <a:xfrm>
            <a:off x="286683" y="4791303"/>
            <a:ext cx="857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Circular" panose="02000000000000000000" pitchFamily="2" charset="0"/>
                <a:cs typeface="Circular" panose="02000000000000000000" pitchFamily="2" charset="0"/>
              </a:rPr>
              <a:t>เอกสารนำเสนอ</a:t>
            </a:r>
          </a:p>
        </p:txBody>
      </p:sp>
    </p:spTree>
    <p:extLst>
      <p:ext uri="{BB962C8B-B14F-4D97-AF65-F5344CB8AC3E}">
        <p14:creationId xmlns:p14="http://schemas.microsoft.com/office/powerpoint/2010/main" xmlns="" val="418451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การตกแต่งลวดลายไทยสีทอง, โกลเด้น, Painting, ลวดลายตกแต่งภาพ PNG และ  เวกเตอร์ สำหรับการดาวน์โหลดฟรี ในปี 2020 | ภาพประกอบ, ลายดอกไม้, นักบวช"/>
          <p:cNvPicPr>
            <a:picLocks noChangeAspect="1" noChangeArrowheads="1"/>
          </p:cNvPicPr>
          <p:nvPr/>
        </p:nvPicPr>
        <p:blipFill>
          <a:blip r:embed="rId2"/>
          <a:srcRect b="77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CE7D2-AD99-43E0-9C68-9BFF2D60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157" y="1978786"/>
            <a:ext cx="3933423" cy="4720109"/>
          </a:xfrm>
        </p:spPr>
        <p:txBody>
          <a:bodyPr>
            <a:normAutofit fontScale="90000"/>
          </a:bodyPr>
          <a:lstStyle/>
          <a:p>
            <a:r>
              <a:rPr lang="th-TH" sz="3600" b="1" i="0" dirty="0">
                <a:solidFill>
                  <a:schemeClr val="accent1"/>
                </a:solidFill>
                <a:effectLst/>
                <a:latin typeface="Fontcraft" panose="02000506000000020004" pitchFamily="50" charset="0"/>
                <a:cs typeface="Fontcraft" panose="02000506000000020004" pitchFamily="50" charset="0"/>
              </a:rPr>
              <a:t>ภาพวาดฝีพระหัตถ์ </a:t>
            </a:r>
            <a:br>
              <a:rPr lang="th-TH" sz="3600" b="1" i="0" dirty="0">
                <a:solidFill>
                  <a:schemeClr val="accent1"/>
                </a:solidFill>
                <a:effectLst/>
                <a:latin typeface="Fontcraft" panose="02000506000000020004" pitchFamily="50" charset="0"/>
                <a:cs typeface="Fontcraft" panose="02000506000000020004" pitchFamily="50" charset="0"/>
              </a:rPr>
            </a:br>
            <a:r>
              <a:rPr lang="th-TH" b="1" i="0" dirty="0">
                <a:solidFill>
                  <a:schemeClr val="accent1"/>
                </a:solidFill>
                <a:effectLst/>
                <a:latin typeface="Fontcraft" panose="02000506000000020004" pitchFamily="50" charset="0"/>
                <a:cs typeface="Fontcraft" panose="02000506000000020004" pitchFamily="50" charset="0"/>
              </a:rPr>
              <a:t>‘โคกหนองนาแห่งน้ำใจและความหวัง’</a:t>
            </a:r>
            <a:r>
              <a:rPr lang="th-TH" sz="3600" b="1" i="0" dirty="0">
                <a:solidFill>
                  <a:schemeClr val="accent1"/>
                </a:solidFill>
                <a:effectLst/>
                <a:latin typeface="Fontcraft" panose="02000506000000020004" pitchFamily="50" charset="0"/>
                <a:cs typeface="Fontcraft" panose="02000506000000020004" pitchFamily="50" charset="0"/>
              </a:rPr>
              <a:t/>
            </a:r>
            <a:br>
              <a:rPr lang="th-TH" sz="3600" b="1" i="0" dirty="0">
                <a:solidFill>
                  <a:schemeClr val="accent1"/>
                </a:solidFill>
                <a:effectLst/>
                <a:latin typeface="Fontcraft" panose="02000506000000020004" pitchFamily="50" charset="0"/>
                <a:cs typeface="Fontcraft" panose="02000506000000020004" pitchFamily="50" charset="0"/>
              </a:rPr>
            </a:br>
            <a:r>
              <a:rPr lang="th-TH" sz="3600" b="1" i="0" dirty="0">
                <a:solidFill>
                  <a:schemeClr val="accent1"/>
                </a:solidFill>
                <a:effectLst/>
                <a:latin typeface="Fontcraft" panose="02000506000000020004" pitchFamily="50" charset="0"/>
                <a:cs typeface="Fontcraft" panose="02000506000000020004" pitchFamily="50" charset="0"/>
              </a:rPr>
              <a:t/>
            </a:r>
            <a:br>
              <a:rPr lang="th-TH" sz="3600" b="1" i="0" dirty="0">
                <a:solidFill>
                  <a:schemeClr val="accent1"/>
                </a:solidFill>
                <a:effectLst/>
                <a:latin typeface="Fontcraft" panose="02000506000000020004" pitchFamily="50" charset="0"/>
                <a:cs typeface="Fontcraft" panose="02000506000000020004" pitchFamily="50" charset="0"/>
              </a:rPr>
            </a:br>
            <a:r>
              <a:rPr lang="th-TH" sz="2700" b="1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แบบที่ 1 </a:t>
            </a:r>
            <a:br>
              <a:rPr lang="th-TH" sz="2700" b="1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700" b="0" i="0" dirty="0">
                <a:solidFill>
                  <a:schemeClr val="accent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เกษตรกรกำลังช่วยกันร่วมมือร่วมใจปั้นโคก              สร้างหนอง และทำนา โดยได้น้อมนำโครงการเกษตรทฤษฎีใหม่ใน พระบาทสมเด็จพระบรมชนกาธิเบศร มหาภูมิพลอดุลยเดชมหาราช    บรมนาถบพิตร มาเป็นแบบอย่าง                 พร้อมพระราชทานข้อความว่า </a:t>
            </a:r>
            <a:br>
              <a:rPr lang="th-TH" sz="2700" b="0" i="0" dirty="0">
                <a:solidFill>
                  <a:schemeClr val="accent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700" b="1" i="0" dirty="0">
                <a:solidFill>
                  <a:schemeClr val="accent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“โคกหนองนาแห่งน้ำใจและความหวัง” </a:t>
            </a:r>
            <a:br>
              <a:rPr lang="th-TH" sz="2700" b="1" i="0" dirty="0">
                <a:solidFill>
                  <a:schemeClr val="accent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700" b="1" i="0" dirty="0">
                <a:solidFill>
                  <a:schemeClr val="accent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“งานเสร็จเป็นรูปธรรม นามธรรมอิ่มเอิบ สบายใจ” </a:t>
            </a:r>
            <a:r>
              <a:rPr lang="th-TH" sz="2700" b="0" i="0" dirty="0">
                <a:solidFill>
                  <a:schemeClr val="accent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700" b="0" i="0" dirty="0">
                <a:solidFill>
                  <a:schemeClr val="accent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7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15</a:t>
            </a:r>
            <a:r>
              <a:rPr lang="th-TH" sz="2700" b="0" i="0" dirty="0">
                <a:solidFill>
                  <a:schemeClr val="accent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สิงหาคม 2563</a:t>
            </a:r>
            <a:r>
              <a:rPr lang="th-TH" sz="2400" b="0" i="0" dirty="0">
                <a:effectLst/>
                <a:latin typeface="Taviraj"/>
              </a:rPr>
              <a:t/>
            </a:r>
            <a:br>
              <a:rPr lang="th-TH" sz="2400" b="0" i="0" dirty="0">
                <a:effectLst/>
                <a:latin typeface="Taviraj"/>
              </a:rPr>
            </a:br>
            <a:endParaRPr lang="th-TH" sz="3600" dirty="0">
              <a:latin typeface="Fontcraft" panose="02000506000000020004" pitchFamily="50" charset="0"/>
              <a:cs typeface="Fontcraft" panose="02000506000000020004" pitchFamily="50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7CA05A-1B4E-4E56-AD87-2501BE867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437" y="0"/>
            <a:ext cx="4829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226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การตกแต่งลวดลายไทยสีทอง, โกลเด้น, Painting, ลวดลายตกแต่งภาพ PNG และ  เวกเตอร์ สำหรับการดาวน์โหลดฟรี ในปี 2020 | ภาพประกอบ, ลายดอกไม้, นักบวช"/>
          <p:cNvPicPr>
            <a:picLocks noChangeAspect="1" noChangeArrowheads="1"/>
          </p:cNvPicPr>
          <p:nvPr/>
        </p:nvPicPr>
        <p:blipFill>
          <a:blip r:embed="rId2"/>
          <a:srcRect b="77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C6C10A-EBA0-4D5E-8C35-7870CCA8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639E577-7DCF-4CA9-B104-F83FD9741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6" y="0"/>
            <a:ext cx="4829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779930E8-CC91-4A7F-A900-028B888E7045}"/>
              </a:ext>
            </a:extLst>
          </p:cNvPr>
          <p:cNvSpPr txBox="1">
            <a:spLocks/>
          </p:cNvSpPr>
          <p:nvPr/>
        </p:nvSpPr>
        <p:spPr>
          <a:xfrm>
            <a:off x="5102207" y="500193"/>
            <a:ext cx="3755265" cy="48059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600" b="1" dirty="0">
                <a:solidFill>
                  <a:schemeClr val="accent1"/>
                </a:solidFill>
                <a:latin typeface="Fontcraft" panose="02000506000000020004" pitchFamily="50" charset="0"/>
                <a:cs typeface="Fontcraft" panose="02000506000000020004" pitchFamily="50" charset="0"/>
              </a:rPr>
              <a:t>ภาพวาดฝีพระหัตถ์ </a:t>
            </a:r>
            <a:br>
              <a:rPr lang="th-TH" sz="3600" b="1" dirty="0">
                <a:solidFill>
                  <a:schemeClr val="accent1"/>
                </a:solidFill>
                <a:latin typeface="Fontcraft" panose="02000506000000020004" pitchFamily="50" charset="0"/>
                <a:cs typeface="Fontcraft" panose="02000506000000020004" pitchFamily="50" charset="0"/>
              </a:rPr>
            </a:br>
            <a:r>
              <a:rPr lang="th-TH" b="1" dirty="0">
                <a:solidFill>
                  <a:schemeClr val="accent1"/>
                </a:solidFill>
                <a:latin typeface="Fontcraft" panose="02000506000000020004" pitchFamily="50" charset="0"/>
                <a:cs typeface="Fontcraft" panose="02000506000000020004" pitchFamily="50" charset="0"/>
              </a:rPr>
              <a:t>‘โคกหนองนาแห่งน้ำใจและความหวัง’</a:t>
            </a:r>
            <a:r>
              <a:rPr lang="th-TH" sz="3600" b="1" dirty="0">
                <a:solidFill>
                  <a:schemeClr val="accent1"/>
                </a:solidFill>
                <a:latin typeface="Fontcraft" panose="02000506000000020004" pitchFamily="50" charset="0"/>
                <a:cs typeface="Fontcraft" panose="02000506000000020004" pitchFamily="50" charset="0"/>
              </a:rPr>
              <a:t/>
            </a:r>
            <a:br>
              <a:rPr lang="th-TH" sz="3600" b="1" dirty="0">
                <a:solidFill>
                  <a:schemeClr val="accent1"/>
                </a:solidFill>
                <a:latin typeface="Fontcraft" panose="02000506000000020004" pitchFamily="50" charset="0"/>
                <a:cs typeface="Fontcraft" panose="02000506000000020004" pitchFamily="50" charset="0"/>
              </a:rPr>
            </a:br>
            <a:r>
              <a:rPr lang="th-TH" sz="3600" b="1" dirty="0">
                <a:solidFill>
                  <a:schemeClr val="accent1"/>
                </a:solidFill>
                <a:latin typeface="Fontcraft" panose="02000506000000020004" pitchFamily="50" charset="0"/>
                <a:cs typeface="Fontcraft" panose="02000506000000020004" pitchFamily="50" charset="0"/>
              </a:rPr>
              <a:t/>
            </a:r>
            <a:br>
              <a:rPr lang="th-TH" sz="3600" b="1" dirty="0">
                <a:solidFill>
                  <a:schemeClr val="accent1"/>
                </a:solidFill>
                <a:latin typeface="Fontcraft" panose="02000506000000020004" pitchFamily="50" charset="0"/>
                <a:cs typeface="Fontcraft" panose="02000506000000020004" pitchFamily="50" charset="0"/>
              </a:rPr>
            </a:br>
            <a:r>
              <a:rPr lang="th-TH" sz="25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แบบที่ 2 </a:t>
            </a:r>
          </a:p>
          <a:p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เป็นภาพวาดฝีพระหัตถ์พืชผลทางการเกษตร            ที่ได้ลงกล้าเพาะปลูกผลิดอกออกผลเบ่งบานอย่างสดใส พร้อมพระราชทานข้อความว่า </a:t>
            </a:r>
          </a:p>
          <a:p>
            <a:r>
              <a:rPr lang="th-TH" sz="24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“โคกหนองนากับความสุขสดใส  </a:t>
            </a:r>
            <a:r>
              <a:rPr lang="en-US" sz="24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        We are farmers together” </a:t>
            </a:r>
            <a:endParaRPr lang="th-TH" sz="2400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17 สิงหาคม 2563</a:t>
            </a:r>
            <a:r>
              <a:rPr lang="th-TH" sz="2400" dirty="0">
                <a:latin typeface="Taviraj"/>
              </a:rPr>
              <a:t/>
            </a:r>
            <a:br>
              <a:rPr lang="th-TH" sz="2400" dirty="0">
                <a:latin typeface="Taviraj"/>
              </a:rPr>
            </a:br>
            <a:endParaRPr lang="th-TH" sz="3600" dirty="0">
              <a:latin typeface="Fontcraft" panose="02000506000000020004" pitchFamily="50" charset="0"/>
              <a:cs typeface="Fontcraft" panose="02000506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63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การตกแต่งลวดลายไทยสีทอง, โกลเด้น, Painting, ลวดลายตกแต่งภาพ PNG และ  เวกเตอร์ สำหรับการดาวน์โหลดฟรี ในปี 2020 | ภาพประกอบ, ลายดอกไม้, นักบวช"/>
          <p:cNvPicPr>
            <a:picLocks noChangeAspect="1" noChangeArrowheads="1"/>
          </p:cNvPicPr>
          <p:nvPr/>
        </p:nvPicPr>
        <p:blipFill>
          <a:blip r:embed="rId2"/>
          <a:srcRect b="77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C6C10A-EBA0-4D5E-8C35-7870CCA8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79930E8-CC91-4A7F-A900-028B888E7045}"/>
              </a:ext>
            </a:extLst>
          </p:cNvPr>
          <p:cNvSpPr txBox="1">
            <a:spLocks/>
          </p:cNvSpPr>
          <p:nvPr/>
        </p:nvSpPr>
        <p:spPr>
          <a:xfrm>
            <a:off x="5053885" y="687474"/>
            <a:ext cx="4191000" cy="42723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600" b="1" dirty="0">
                <a:solidFill>
                  <a:schemeClr val="accent1"/>
                </a:solidFill>
                <a:latin typeface="Fontcraft" panose="02000506000000020004" pitchFamily="50" charset="0"/>
                <a:cs typeface="Fontcraft" panose="02000506000000020004" pitchFamily="50" charset="0"/>
              </a:rPr>
              <a:t>ภาพวาดฝีพระหัตถ์ </a:t>
            </a:r>
            <a:br>
              <a:rPr lang="th-TH" sz="3600" b="1" dirty="0">
                <a:solidFill>
                  <a:schemeClr val="accent1"/>
                </a:solidFill>
                <a:latin typeface="Fontcraft" panose="02000506000000020004" pitchFamily="50" charset="0"/>
                <a:cs typeface="Fontcraft" panose="02000506000000020004" pitchFamily="50" charset="0"/>
              </a:rPr>
            </a:br>
            <a:r>
              <a:rPr lang="th-TH" b="1" dirty="0">
                <a:solidFill>
                  <a:schemeClr val="accent1"/>
                </a:solidFill>
                <a:latin typeface="Fontcraft" panose="02000506000000020004" pitchFamily="50" charset="0"/>
                <a:cs typeface="Fontcraft" panose="02000506000000020004" pitchFamily="50" charset="0"/>
              </a:rPr>
              <a:t>‘โคกหนองนาแห่งน้ำใจและความหวัง’</a:t>
            </a:r>
            <a:r>
              <a:rPr lang="th-TH" sz="3600" b="1" dirty="0">
                <a:solidFill>
                  <a:schemeClr val="accent1"/>
                </a:solidFill>
                <a:latin typeface="Fontcraft" panose="02000506000000020004" pitchFamily="50" charset="0"/>
                <a:cs typeface="Fontcraft" panose="02000506000000020004" pitchFamily="50" charset="0"/>
              </a:rPr>
              <a:t/>
            </a:r>
            <a:br>
              <a:rPr lang="th-TH" sz="3600" b="1" dirty="0">
                <a:solidFill>
                  <a:schemeClr val="accent1"/>
                </a:solidFill>
                <a:latin typeface="Fontcraft" panose="02000506000000020004" pitchFamily="50" charset="0"/>
                <a:cs typeface="Fontcraft" panose="02000506000000020004" pitchFamily="50" charset="0"/>
              </a:rPr>
            </a:br>
            <a:r>
              <a:rPr lang="th-TH" sz="36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36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5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แบบที่ 3 </a:t>
            </a:r>
          </a:p>
          <a:p>
            <a:r>
              <a:rPr lang="th-TH" sz="25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เป็นภาพวาดฝีพระหัตถ์ความเขียวขจีสดใสของธรรมชาติ และพระราชทานข้อความว่า </a:t>
            </a:r>
          </a:p>
          <a:p>
            <a:r>
              <a:rPr lang="th-TH" sz="25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“เรารักธรรมชาติ เราสร้างสรรค์ในงานเกษตร               โคกหนองนา เพื่อความอุดมสมบูรณ์และ</a:t>
            </a:r>
          </a:p>
          <a:p>
            <a:r>
              <a:rPr lang="th-TH" sz="25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ความสดใสทั้งกายและใจ </a:t>
            </a:r>
            <a:r>
              <a:rPr lang="en-US" sz="25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Happy farmers” </a:t>
            </a:r>
            <a:r>
              <a:rPr lang="th-TH" sz="2500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</a:t>
            </a:r>
            <a:r>
              <a:rPr lang="th-TH" sz="250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19 สิงหาคม 2563</a:t>
            </a:r>
            <a:r>
              <a:rPr lang="th-TH" sz="2400" dirty="0">
                <a:latin typeface="Taviraj"/>
              </a:rPr>
              <a:t/>
            </a:r>
            <a:br>
              <a:rPr lang="th-TH" sz="2400" dirty="0">
                <a:latin typeface="Taviraj"/>
              </a:rPr>
            </a:br>
            <a:endParaRPr lang="th-TH" sz="3600" dirty="0">
              <a:latin typeface="Fontcraft" panose="02000506000000020004" pitchFamily="50" charset="0"/>
              <a:cs typeface="Fontcraft" panose="02000506000000020004" pitchFamily="50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BD47B48-2750-452A-B65F-75A41252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71" y="0"/>
            <a:ext cx="4829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178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การตกแต่งลวดลายไทยสีทอง, โกลเด้น, Painting, ลวดลายตกแต่งภาพ PNG และ  เวกเตอร์ สำหรับการดาวน์โหลดฟรี ในปี 2020 | ภาพประกอบ, ลายดอกไม้, นักบวช"/>
          <p:cNvPicPr>
            <a:picLocks noChangeAspect="1" noChangeArrowheads="1"/>
          </p:cNvPicPr>
          <p:nvPr/>
        </p:nvPicPr>
        <p:blipFill>
          <a:blip r:embed="rId2"/>
          <a:srcRect b="77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ไม่มีคำอธิบายรูปภาพ">
            <a:extLst>
              <a:ext uri="{FF2B5EF4-FFF2-40B4-BE49-F238E27FC236}">
                <a16:creationId xmlns:a16="http://schemas.microsoft.com/office/drawing/2014/main" xmlns="" id="{5C4793A0-0E78-4238-992E-67D8FBCA0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7" y="0"/>
            <a:ext cx="4773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3B388B2-3B72-42F6-9385-737F46199A47}"/>
              </a:ext>
            </a:extLst>
          </p:cNvPr>
          <p:cNvSpPr txBox="1">
            <a:spLocks/>
          </p:cNvSpPr>
          <p:nvPr/>
        </p:nvSpPr>
        <p:spPr>
          <a:xfrm>
            <a:off x="4989289" y="960147"/>
            <a:ext cx="3946972" cy="4619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600" b="1" dirty="0">
                <a:solidFill>
                  <a:schemeClr val="accent1"/>
                </a:solidFill>
                <a:latin typeface="Fontcraft" panose="02000506000000020004" pitchFamily="50" charset="0"/>
                <a:cs typeface="Fontcraft" panose="02000506000000020004" pitchFamily="50" charset="0"/>
              </a:rPr>
              <a:t>ภาพวาดฝีพระหัตถ์ </a:t>
            </a:r>
            <a:br>
              <a:rPr lang="th-TH" sz="3600" b="1" dirty="0">
                <a:solidFill>
                  <a:schemeClr val="accent1"/>
                </a:solidFill>
                <a:latin typeface="Fontcraft" panose="02000506000000020004" pitchFamily="50" charset="0"/>
                <a:cs typeface="Fontcraft" panose="02000506000000020004" pitchFamily="50" charset="0"/>
              </a:rPr>
            </a:br>
            <a:endParaRPr lang="th-TH" sz="2500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500" b="0" i="0" dirty="0">
                <a:solidFill>
                  <a:schemeClr val="accent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พระบาทสมเด็จพระเจ้าอยู่หัว พระราชทานภาพวาดฝีพระหัตถ์ จำนวน 1 ภาพ พร้อมข้อความ </a:t>
            </a:r>
          </a:p>
          <a:p>
            <a:pPr algn="thaiDist"/>
            <a:r>
              <a:rPr lang="th-TH" sz="2500" b="1" i="0" dirty="0">
                <a:solidFill>
                  <a:schemeClr val="accent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“ความสดใส สดชื่น ของโคกหนองนา” </a:t>
            </a:r>
            <a:r>
              <a:rPr lang="th-TH" sz="2500" i="0" dirty="0">
                <a:solidFill>
                  <a:schemeClr val="accent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th-TH" sz="2500" b="1" i="0" dirty="0">
                <a:solidFill>
                  <a:schemeClr val="accent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algn="thaiDist"/>
            <a:r>
              <a:rPr lang="th-TH" sz="2500" b="1" i="0" dirty="0">
                <a:solidFill>
                  <a:schemeClr val="accent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“ความสุขและอบอุ่น ในบ้านบนโคกหนองนา” </a:t>
            </a:r>
          </a:p>
          <a:p>
            <a:pPr algn="thaiDist"/>
            <a:r>
              <a:rPr lang="th-TH" sz="2500" b="0" i="0" spc="-50" dirty="0">
                <a:solidFill>
                  <a:schemeClr val="accent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ทรงลงพระปรมาภิไธย </a:t>
            </a:r>
            <a:r>
              <a:rPr lang="th-TH" sz="2500" spc="-50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เมื่อวันที่ </a:t>
            </a:r>
            <a:r>
              <a:rPr lang="th-TH" sz="2500" b="0" i="0" spc="-50" dirty="0">
                <a:solidFill>
                  <a:schemeClr val="accent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3 กันยายน 2563 เพื่อเป็นกำลังใจให้ข้าราชการกรมการพัฒนาชุมชน </a:t>
            </a:r>
            <a:r>
              <a:rPr lang="th-TH" sz="2500" b="0" i="0" dirty="0">
                <a:solidFill>
                  <a:schemeClr val="accent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กระทรวงมหาดไทย และพสกนิกรชาวไทย</a:t>
            </a:r>
            <a:endParaRPr lang="th-TH" sz="2500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3600" dirty="0">
              <a:latin typeface="Fontcraft" panose="02000506000000020004" pitchFamily="50" charset="0"/>
              <a:cs typeface="Fontcraft" panose="02000506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13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ᐈ All blue wallpaper stock pictures, Royalty Free blue royal wallpaper  backgrounds | download on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3153"/>
            <a:ext cx="9154431" cy="582484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65BE8-66A5-4EE3-ADC5-94094B4F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95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sz="3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โครงการพัฒนาพื้นที่ต้นแบบการพัฒนาคุณภาพชีวิตตามหลักทฤษฎีใหม่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  <a:t/>
            </a:r>
            <a:b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</a:br>
            <a:r>
              <a:rPr lang="th-TH" sz="3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ประยุกต์สู่ “โคก หนอง นา โมเดล”</a:t>
            </a:r>
            <a:endParaRPr lang="th-TH" sz="3200" dirty="0">
              <a:solidFill>
                <a:srgbClr val="DED1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5A50ECC-0EF7-4857-85BE-79043D632634}"/>
              </a:ext>
            </a:extLst>
          </p:cNvPr>
          <p:cNvGrpSpPr/>
          <p:nvPr/>
        </p:nvGrpSpPr>
        <p:grpSpPr>
          <a:xfrm>
            <a:off x="-1" y="5968334"/>
            <a:ext cx="9144001" cy="808554"/>
            <a:chOff x="123824" y="5968334"/>
            <a:chExt cx="8878380" cy="80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1164AD5-78F1-46CC-A2C9-DE8B0CCBD44B}"/>
                </a:ext>
              </a:extLst>
            </p:cNvPr>
            <p:cNvSpPr txBox="1"/>
            <p:nvPr/>
          </p:nvSpPr>
          <p:spPr>
            <a:xfrm>
              <a:off x="123824" y="6049445"/>
              <a:ext cx="38242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เศรษฐกิจฐานรากมั่นคงและชุมชนพึ่งตนเองได้ </a:t>
              </a:r>
            </a:p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ภายในปี ๒๕๖๕</a:t>
              </a:r>
              <a:endParaRPr lang="th-TH" dirty="0">
                <a:solidFill>
                  <a:srgbClr val="FFFF00"/>
                </a:solidFill>
              </a:endParaRPr>
            </a:p>
          </p:txBody>
        </p:sp>
        <p:pic>
          <p:nvPicPr>
            <p:cNvPr id="7170" name="Picture 2" descr="โลโก้กรมการพัฒนาชุมชน (Version2560) - สำนักงานพัฒนาชุมชนจังหวัดหนองคาย">
              <a:extLst>
                <a:ext uri="{FF2B5EF4-FFF2-40B4-BE49-F238E27FC236}">
                  <a16:creationId xmlns:a16="http://schemas.microsoft.com/office/drawing/2014/main" xmlns="" id="{4442E34E-1E5E-47AF-924C-3EA72D97A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736" y="5968334"/>
              <a:ext cx="808554" cy="80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0F9D954-5BE2-437F-BFE7-595710F1DB4E}"/>
                </a:ext>
              </a:extLst>
            </p:cNvPr>
            <p:cNvSpPr txBox="1"/>
            <p:nvPr/>
          </p:nvSpPr>
          <p:spPr>
            <a:xfrm>
              <a:off x="5177917" y="6120565"/>
              <a:ext cx="38242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Change for Good</a:t>
              </a:r>
              <a:endParaRPr lang="th-TH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14148" y="1859340"/>
            <a:ext cx="78338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spc="-60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กระทรวงมหาดไทย มีหนังสือ ด่วนที่สุด ที่ มท 0211.6/11167 ลงวันที่ 16 กรกฎาคม 2563</a:t>
            </a:r>
            <a:r>
              <a:rPr lang="th-TH" sz="2400" b="1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 แจ้งผลการประชุมคณะรัฐมนตรี เมื่อวันพุธที่ 8 กรกฎาคม 2563 คณะรัฐมนตรีมีมติรับทราบ เห็นชอบ และอนุมัติแผนงาน/โครงการภายใต้แผนฟื้นฟูเศรษฐกิจและสังคมของประเทศ ในรอบที่ 1 (ครั้งที่ 1) ตามมติคณะกรรมการกลั่นกรองการใช้จ่ายเงินกู้                ในคราวประชุมครั้งที่ 8/2563 เมื่อวันพุธที่ 1 กรกฎาคม 2563 ตามที่เลขาธิการสภาพัฒนาการเศรษฐกิจและสังคมแห่งชาติ ประธานกรรมการกลั่นกรองการใช้จ่ายเงินกู้เสนอ  โดยกรมการพัฒนาชุมชนได้รับการพิจารณาอนุมัติจากคณะรัฐมนตรี จำนวน 1 โครงการ ได้แก่ โครงการพัฒนาพื้นที่ต้นแบบการพัฒนาคุณภาพชีวิตตามหลักทฤษฎีใหม่ ประยุกต์สู่ </a:t>
            </a:r>
            <a:r>
              <a:rPr lang="en-US" sz="2400" b="1" dirty="0">
                <a:solidFill>
                  <a:schemeClr val="bg1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             </a:t>
            </a:r>
            <a:r>
              <a:rPr lang="en-US" sz="2800" b="1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“</a:t>
            </a:r>
            <a:r>
              <a:rPr lang="th-TH" sz="2800" b="1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โคก หนอง นา โมเดล</a:t>
            </a:r>
            <a:r>
              <a:rPr lang="en-US" sz="2800" b="1" dirty="0">
                <a:solidFill>
                  <a:srgbClr val="FFFF00"/>
                </a:solidFill>
                <a:latin typeface="Circular" panose="02000000000000000000" pitchFamily="2" charset="0"/>
                <a:ea typeface="Times New Roman" panose="02020603050405020304" pitchFamily="18" charset="0"/>
                <a:cs typeface="Circular" panose="02000000000000000000" pitchFamily="2" charset="0"/>
              </a:rPr>
              <a:t>”</a:t>
            </a:r>
            <a:endParaRPr lang="th-TH" sz="2400" b="1" dirty="0">
              <a:solidFill>
                <a:srgbClr val="FFFF00"/>
              </a:solidFill>
              <a:latin typeface="Circular" panose="02000000000000000000" pitchFamily="2" charset="0"/>
              <a:cs typeface="Circ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457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ᐈ All blue wallpaper stock pictures, Royalty Free blue royal wallpaper  backgrounds | download on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3153"/>
            <a:ext cx="9154431" cy="582484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65BE8-66A5-4EE3-ADC5-94094B4F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95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sz="3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โครงการพัฒนาพื้นที่ต้นแบบการพัฒนาคุณภาพชีวิตตามหลักทฤษฎีใหม่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  <a:t/>
            </a:r>
            <a:b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</a:br>
            <a:r>
              <a:rPr lang="th-TH" sz="3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ประยุกต์สู่ “โคก หนอง นา โมเดล</a:t>
            </a:r>
            <a:r>
              <a:rPr lang="th-TH" sz="3200" b="1" spc="-30" dirty="0">
                <a:solidFill>
                  <a:srgbClr val="002060"/>
                </a:solidFill>
                <a:effectLst/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”</a:t>
            </a:r>
            <a:endParaRPr lang="th-TH" sz="3200" dirty="0">
              <a:solidFill>
                <a:srgbClr val="DED106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5A50ECC-0EF7-4857-85BE-79043D632634}"/>
              </a:ext>
            </a:extLst>
          </p:cNvPr>
          <p:cNvGrpSpPr/>
          <p:nvPr/>
        </p:nvGrpSpPr>
        <p:grpSpPr>
          <a:xfrm>
            <a:off x="-1" y="5968334"/>
            <a:ext cx="9144001" cy="808554"/>
            <a:chOff x="123824" y="5968334"/>
            <a:chExt cx="8878380" cy="80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1164AD5-78F1-46CC-A2C9-DE8B0CCBD44B}"/>
                </a:ext>
              </a:extLst>
            </p:cNvPr>
            <p:cNvSpPr txBox="1"/>
            <p:nvPr/>
          </p:nvSpPr>
          <p:spPr>
            <a:xfrm>
              <a:off x="123824" y="6049445"/>
              <a:ext cx="38242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เศรษฐกิจฐานรากมั่นคงและชุมชนพึ่งตนเองได้ </a:t>
              </a:r>
            </a:p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ภายในปี ๒๕๖๕</a:t>
              </a:r>
              <a:endParaRPr lang="th-TH" dirty="0">
                <a:solidFill>
                  <a:srgbClr val="FFFF00"/>
                </a:solidFill>
              </a:endParaRPr>
            </a:p>
          </p:txBody>
        </p:sp>
        <p:pic>
          <p:nvPicPr>
            <p:cNvPr id="7170" name="Picture 2" descr="โลโก้กรมการพัฒนาชุมชน (Version2560) - สำนักงานพัฒนาชุมชนจังหวัดหนองคาย">
              <a:extLst>
                <a:ext uri="{FF2B5EF4-FFF2-40B4-BE49-F238E27FC236}">
                  <a16:creationId xmlns:a16="http://schemas.microsoft.com/office/drawing/2014/main" xmlns="" id="{4442E34E-1E5E-47AF-924C-3EA72D97A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736" y="5968334"/>
              <a:ext cx="808554" cy="80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0F9D954-5BE2-437F-BFE7-595710F1DB4E}"/>
                </a:ext>
              </a:extLst>
            </p:cNvPr>
            <p:cNvSpPr txBox="1"/>
            <p:nvPr/>
          </p:nvSpPr>
          <p:spPr>
            <a:xfrm>
              <a:off x="5177917" y="6120565"/>
              <a:ext cx="38242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Change for Good</a:t>
              </a:r>
              <a:endParaRPr lang="th-TH" sz="2400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033284529"/>
              </p:ext>
            </p:extLst>
          </p:nvPr>
        </p:nvGraphicFramePr>
        <p:xfrm>
          <a:off x="618186" y="1198409"/>
          <a:ext cx="8178084" cy="474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9946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ᐈ All blue wallpaper stock pictures, Royalty Free blue royal wallpaper  backgrounds | download on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3153"/>
            <a:ext cx="9154431" cy="582484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65BE8-66A5-4EE3-ADC5-94094B4F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95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sz="3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โครงการพัฒนาพื้นที่ต้นแบบการพัฒนาคุณภาพชีวิตตามหลักทฤษฎีใหม่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  <a:t/>
            </a:r>
            <a:b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Times New Roman" panose="02020603050405020304" pitchFamily="18" charset="0"/>
                <a:cs typeface="Fontcraft" panose="02000506000000020004" pitchFamily="50" charset="0"/>
              </a:rPr>
            </a:br>
            <a:r>
              <a:rPr lang="th-TH" sz="3200" b="1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craft" panose="02000506000000020004" pitchFamily="50" charset="0"/>
                <a:ea typeface="Cordia New" panose="020B0304020202020204" pitchFamily="34" charset="-34"/>
                <a:cs typeface="Fontcraft" panose="02000506000000020004" pitchFamily="50" charset="0"/>
              </a:rPr>
              <a:t>ประยุกต์สู่ “โคก หนอง นา โมเดล”</a:t>
            </a:r>
            <a:endParaRPr lang="th-TH" sz="3200" dirty="0">
              <a:solidFill>
                <a:srgbClr val="DED1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xmlns="" id="{B5A50ECC-0EF7-4857-85BE-79043D632634}"/>
              </a:ext>
            </a:extLst>
          </p:cNvPr>
          <p:cNvGrpSpPr/>
          <p:nvPr/>
        </p:nvGrpSpPr>
        <p:grpSpPr>
          <a:xfrm>
            <a:off x="-1" y="5968334"/>
            <a:ext cx="9144001" cy="808554"/>
            <a:chOff x="123824" y="5968334"/>
            <a:chExt cx="8878380" cy="80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1164AD5-78F1-46CC-A2C9-DE8B0CCBD44B}"/>
                </a:ext>
              </a:extLst>
            </p:cNvPr>
            <p:cNvSpPr txBox="1"/>
            <p:nvPr/>
          </p:nvSpPr>
          <p:spPr>
            <a:xfrm>
              <a:off x="123824" y="6049445"/>
              <a:ext cx="38242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เศรษฐกิจฐานรากมั่นคงและชุมชนพึ่งตนเองได้ </a:t>
              </a:r>
            </a:p>
            <a:p>
              <a:pPr algn="r"/>
              <a:r>
                <a:rPr lang="th-TH" b="0" i="0" dirty="0"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ภายในปี ๒๕๖๕</a:t>
              </a:r>
              <a:endParaRPr lang="th-TH" dirty="0">
                <a:solidFill>
                  <a:srgbClr val="FFFF00"/>
                </a:solidFill>
              </a:endParaRPr>
            </a:p>
          </p:txBody>
        </p:sp>
        <p:pic>
          <p:nvPicPr>
            <p:cNvPr id="7170" name="Picture 2" descr="โลโก้กรมการพัฒนาชุมชน (Version2560) - สำนักงานพัฒนาชุมชนจังหวัดหนองคาย">
              <a:extLst>
                <a:ext uri="{FF2B5EF4-FFF2-40B4-BE49-F238E27FC236}">
                  <a16:creationId xmlns:a16="http://schemas.microsoft.com/office/drawing/2014/main" xmlns="" id="{4442E34E-1E5E-47AF-924C-3EA72D97A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736" y="5968334"/>
              <a:ext cx="808554" cy="80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0F9D954-5BE2-437F-BFE7-595710F1DB4E}"/>
                </a:ext>
              </a:extLst>
            </p:cNvPr>
            <p:cNvSpPr txBox="1"/>
            <p:nvPr/>
          </p:nvSpPr>
          <p:spPr>
            <a:xfrm>
              <a:off x="5177917" y="6120565"/>
              <a:ext cx="38242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Change for Good</a:t>
              </a:r>
              <a:endParaRPr lang="th-TH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45909" y="1180751"/>
            <a:ext cx="78338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ลักษณะงานของผู้รับ</a:t>
            </a:r>
            <a:r>
              <a:rPr lang="th-TH" sz="2400" b="1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จ้างในพื้นที่เรียนรู้ชุมชนต้นแบบการพัฒนาคุณภาพชีวิต </a:t>
            </a:r>
            <a:endParaRPr lang="th-TH" sz="2400" b="1" dirty="0" smtClean="0">
              <a:solidFill>
                <a:schemeClr val="bg1"/>
              </a:solidFill>
              <a:latin typeface="Circular" pitchFamily="2" charset="0"/>
              <a:cs typeface="Circular" pitchFamily="2" charset="0"/>
            </a:endParaRP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Community Lab Model for quality of life </a:t>
            </a:r>
            <a:r>
              <a:rPr lang="th-TH" sz="2400" b="1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: </a:t>
            </a:r>
            <a:r>
              <a:rPr lang="en-US" sz="2400" b="1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CLM</a:t>
            </a:r>
            <a:r>
              <a:rPr lang="th-TH" sz="2400" b="1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) ระดับตำบล</a:t>
            </a:r>
            <a:endParaRPr lang="en-US" sz="2400" dirty="0" smtClean="0">
              <a:solidFill>
                <a:schemeClr val="bg1"/>
              </a:solidFill>
              <a:latin typeface="Circular" pitchFamily="2" charset="0"/>
              <a:cs typeface="Circular" pitchFamily="2" charset="0"/>
            </a:endParaRPr>
          </a:p>
          <a:p>
            <a:r>
              <a:rPr lang="th-TH" sz="2400" b="1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	</a:t>
            </a:r>
            <a:r>
              <a:rPr lang="th-TH" sz="2400" b="1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1. </a:t>
            </a:r>
            <a:r>
              <a:rPr lang="th-TH" sz="24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พัฒนา</a:t>
            </a:r>
            <a:r>
              <a:rPr lang="th-TH" sz="24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พื้นที่เรียนรู้ชุมชนต้นแบบการพัฒนาคุณภาพชีวิต </a:t>
            </a:r>
            <a:r>
              <a:rPr lang="th-TH" sz="24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ดังนี้</a:t>
            </a:r>
            <a:endParaRPr lang="en-US" sz="2400" dirty="0" smtClean="0">
              <a:solidFill>
                <a:schemeClr val="bg1"/>
              </a:solidFill>
              <a:latin typeface="Circular" pitchFamily="2" charset="0"/>
              <a:cs typeface="Circular" pitchFamily="2" charset="0"/>
            </a:endParaRPr>
          </a:p>
          <a:p>
            <a:r>
              <a:rPr lang="th-TH" sz="24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     </a:t>
            </a:r>
            <a:r>
              <a:rPr lang="en-US" sz="24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1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) วางแผน ปรับปรุงสภาพแวดล้อมพื้นที่เรียนรู้ชุมชน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ต้นแบบ</a:t>
            </a:r>
            <a:endParaRPr lang="en-US" sz="2000" dirty="0" smtClean="0">
              <a:solidFill>
                <a:schemeClr val="bg1"/>
              </a:solidFill>
              <a:latin typeface="Circular" pitchFamily="2" charset="0"/>
              <a:cs typeface="Circular" pitchFamily="2" charset="0"/>
            </a:endParaRPr>
          </a:p>
          <a:p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	</a:t>
            </a:r>
            <a:r>
              <a:rPr lang="en-US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2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) ทำงานตามหลักกสิกรรม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ธรรมชาติ</a:t>
            </a:r>
            <a:endParaRPr lang="en-US" sz="2000" dirty="0" smtClean="0">
              <a:solidFill>
                <a:schemeClr val="bg1"/>
              </a:solidFill>
              <a:latin typeface="Circular" pitchFamily="2" charset="0"/>
              <a:cs typeface="Circular" pitchFamily="2" charset="0"/>
            </a:endParaRPr>
          </a:p>
          <a:p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	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3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) พัฒนาฐานการเรียนรู้เพื่อการพึ่งตนเอง และจัดทำสื่อเรียนรู้ประจำฐาน  </a:t>
            </a:r>
            <a:endParaRPr lang="en-US" sz="2000" dirty="0" smtClean="0">
              <a:solidFill>
                <a:schemeClr val="bg1"/>
              </a:solidFill>
              <a:latin typeface="Circular" pitchFamily="2" charset="0"/>
              <a:cs typeface="Circular" pitchFamily="2" charset="0"/>
            </a:endParaRPr>
          </a:p>
          <a:p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	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4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) เป็นวิทยากรประจำฐานการเรียนรู้เพื่อการ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พึ่งตนเอง</a:t>
            </a:r>
            <a:endParaRPr lang="en-US" sz="2000" dirty="0" smtClean="0">
              <a:solidFill>
                <a:schemeClr val="bg1"/>
              </a:solidFill>
              <a:latin typeface="Circular" pitchFamily="2" charset="0"/>
              <a:cs typeface="Circular" pitchFamily="2" charset="0"/>
            </a:endParaRPr>
          </a:p>
          <a:p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	</a:t>
            </a:r>
            <a:r>
              <a:rPr lang="en-US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5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) สำรวจและจัดเก็บข้อมูลการเปลี่ยนแปลงทางด้านภูมิสังคมในพื้นที่เรียนรู้ชุมชนต้นแบบการพัฒนาคุณภาพชีวิต ผ่านระบบ </a:t>
            </a:r>
            <a:r>
              <a:rPr lang="en-US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Digital Platform</a:t>
            </a:r>
          </a:p>
          <a:p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	</a:t>
            </a:r>
            <a:r>
              <a:rPr lang="en-US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6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) ประสานงานการดำเนินงานโครงการร่วมกับภาคีเครือข่ายในพื้นที่เรียนรู้ชุมชน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ต้นแบบ</a:t>
            </a:r>
            <a:endParaRPr lang="en-US" sz="2000" dirty="0" smtClean="0">
              <a:solidFill>
                <a:schemeClr val="bg1"/>
              </a:solidFill>
              <a:latin typeface="Circular" pitchFamily="2" charset="0"/>
              <a:cs typeface="Circular" pitchFamily="2" charset="0"/>
            </a:endParaRPr>
          </a:p>
          <a:p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	</a:t>
            </a:r>
            <a:r>
              <a:rPr lang="en-US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7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) สื่อสารสังคมให้ทราบถึงการดำเนินงานโครงการในพื้นที่เรียนรู้ชุมชน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ต้นแบบ 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ผ่านสื่อสังคมออนไลน์ประเภทต่าง </a:t>
            </a:r>
            <a:r>
              <a:rPr lang="th-TH" sz="20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ๆ</a:t>
            </a:r>
            <a:endParaRPr lang="en-US" sz="2000" dirty="0" smtClean="0">
              <a:solidFill>
                <a:schemeClr val="bg1"/>
              </a:solidFill>
              <a:latin typeface="Circular" pitchFamily="2" charset="0"/>
              <a:cs typeface="Circular" pitchFamily="2" charset="0"/>
            </a:endParaRPr>
          </a:p>
          <a:p>
            <a:r>
              <a:rPr lang="th-TH" sz="2400" b="1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</a:t>
            </a:r>
            <a:r>
              <a:rPr lang="th-TH" sz="24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	</a:t>
            </a:r>
            <a:r>
              <a:rPr lang="th-TH" sz="24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2. สนับสนุน</a:t>
            </a:r>
            <a:r>
              <a:rPr lang="th-TH" sz="24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การดำเนินงานครัวเรือน</a:t>
            </a:r>
            <a:r>
              <a:rPr lang="th-TH" sz="2400" dirty="0" smtClean="0">
                <a:solidFill>
                  <a:schemeClr val="bg1"/>
                </a:solidFill>
                <a:latin typeface="Circular" pitchFamily="2" charset="0"/>
                <a:cs typeface="Circular" pitchFamily="2" charset="0"/>
              </a:rPr>
              <a:t>ต้นแบบ</a:t>
            </a:r>
            <a:endParaRPr lang="th-TH" sz="2400" dirty="0">
              <a:solidFill>
                <a:schemeClr val="bg1"/>
              </a:solidFill>
              <a:latin typeface="Circular" pitchFamily="2" charset="0"/>
              <a:cs typeface="Circ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80874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1626</TotalTime>
  <Words>1291</Words>
  <Application>Microsoft Office PowerPoint</Application>
  <PresentationFormat>นำเสนอทางหน้าจอ (4:3)</PresentationFormat>
  <Paragraphs>203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Dividend</vt:lpstr>
      <vt:lpstr>    การประชุมชี้แจง แนวทางการคัดเลือกบุคคลเพื่อจัดจ้างเป็น ลูกจ้างเหมาบริการ  ปฏิบัติภารกิจตามโครงการพัฒนาพื้นที่ต้นแบบการพัฒนาคุณภาพชีวิต ตามหลักทฤษฎีใหม่ ประยุกต์สู่  “ โคก หนอง นา โมเดล ”  วันอังคารที่ 10 พฤศจิกายน 2563 เวลา 14.00 น. ผ่านระบบวิดิทัศน์ทางไกล (Video Conference) </vt:lpstr>
      <vt:lpstr>ภาพนิ่ง 2</vt:lpstr>
      <vt:lpstr>ภาพวาดฝีพระหัตถ์  ‘โคกหนองนาแห่งน้ำใจและความหวัง’  แบบที่ 1  เกษตรกรกำลังช่วยกันร่วมมือร่วมใจปั้นโคก              สร้างหนอง และทำนา โดยได้น้อมนำโครงการเกษตรทฤษฎีใหม่ใน พระบาทสมเด็จพระบรมชนกาธิเบศร มหาภูมิพลอดุลยเดชมหาราช    บรมนาถบพิตร มาเป็นแบบอย่าง                 พร้อมพระราชทานข้อความว่า  “โคกหนองนาแห่งน้ำใจและความหวัง”  “งานเสร็จเป็นรูปธรรม นามธรรมอิ่มเอิบ สบายใจ”  15 สิงหาคม 2563 </vt:lpstr>
      <vt:lpstr>ภาพนิ่ง 4</vt:lpstr>
      <vt:lpstr>ภาพนิ่ง 5</vt:lpstr>
      <vt:lpstr>ภาพนิ่ง 6</vt:lpstr>
      <vt:lpstr>โครงการพัฒนาพื้นที่ต้นแบบการพัฒนาคุณภาพชีวิตตามหลักทฤษฎีใหม่  ประยุกต์สู่ “โคก หนอง นา โมเดล”</vt:lpstr>
      <vt:lpstr>โครงการพัฒนาพื้นที่ต้นแบบการพัฒนาคุณภาพชีวิตตามหลักทฤษฎีใหม่  ประยุกต์สู่ “โคก หนอง นา โมเดล”</vt:lpstr>
      <vt:lpstr>โครงการพัฒนาพื้นที่ต้นแบบการพัฒนาคุณภาพชีวิตตามหลักทฤษฎีใหม่  ประยุกต์สู่ “โคก หนอง นา โมเดล”</vt:lpstr>
      <vt:lpstr>โครงการพัฒนาพื้นที่ต้นแบบการพัฒนาคุณภาพชีวิตตามหลักทฤษฎีใหม่  ประยุกต์สู่ “โคก หนอง นา โมเดล”</vt:lpstr>
      <vt:lpstr>โครงการพัฒนาพื้นที่ต้นแบบการพัฒนาคุณภาพชีวิตตามหลักทฤษฎีใหม่  ประยุกต์สู่ “โคก หนอง นา โมเดล”</vt:lpstr>
      <vt:lpstr>แผนดำเนินการคัดเลือกบุคคลเพื่อจ้างเหมาบริการ ปฏิบัติภารกิจตามโครงการพัฒนาพื้นที่ต้นแบบการพัฒนาคุณภาพชีวิตตามหลักทฤษฎีใหม่  ประยุกต์สู่ “โคก หนอง นา โมเดล”</vt:lpstr>
      <vt:lpstr>กรมการพัฒนาชุมชน ดำเนินการ</vt:lpstr>
      <vt:lpstr>จังหวัด/สำนักงานพัฒนาชุมชนจังหวัด (73 จังหวัด) ดำเนินการ</vt:lpstr>
      <vt:lpstr>สำนักงานพัฒนาชุมชนอำเภอ (575 อำเภอ) ดำเนินการ</vt:lpstr>
      <vt:lpstr>เอกสารประกอบ</vt:lpstr>
      <vt:lpstr>ประเด็นเน้นย้ำ</vt:lpstr>
      <vt:lpstr>ประเด็นรายละเอียดเพิ่มเติม</vt:lpstr>
      <vt:lpstr>ภาพนิ่ง 19</vt:lpstr>
      <vt:lpstr>ภาพนิ่ง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แนวทางคัดเลือกบุคคลเพื่อจัดจ้างเป็นลูกจ้างเหมาบริการ  ปฏิบัติภารกิจตามโครงการพัฒนาพื้นที่ต้นแบบการพัฒนาคุณภาพชีวิตตามทฤษฎีใหม่ ประยุกต์สู่ “โคก หนอง นา โมเดล”  </dc:title>
  <dc:creator>nattapong posee</dc:creator>
  <cp:lastModifiedBy>HP</cp:lastModifiedBy>
  <cp:revision>103</cp:revision>
  <cp:lastPrinted>2020-09-11T01:54:54Z</cp:lastPrinted>
  <dcterms:created xsi:type="dcterms:W3CDTF">2020-09-07T13:55:25Z</dcterms:created>
  <dcterms:modified xsi:type="dcterms:W3CDTF">2020-11-10T03:04:56Z</dcterms:modified>
</cp:coreProperties>
</file>