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4"/>
  </p:notesMasterIdLst>
  <p:handoutMasterIdLst>
    <p:handoutMasterId r:id="rId45"/>
  </p:handoutMasterIdLst>
  <p:sldIdLst>
    <p:sldId id="256" r:id="rId4"/>
    <p:sldId id="259" r:id="rId5"/>
    <p:sldId id="260" r:id="rId6"/>
    <p:sldId id="261" r:id="rId7"/>
    <p:sldId id="262" r:id="rId8"/>
    <p:sldId id="263" r:id="rId9"/>
    <p:sldId id="286" r:id="rId10"/>
    <p:sldId id="282" r:id="rId11"/>
    <p:sldId id="258" r:id="rId12"/>
    <p:sldId id="270" r:id="rId13"/>
    <p:sldId id="266" r:id="rId14"/>
    <p:sldId id="267" r:id="rId15"/>
    <p:sldId id="272" r:id="rId16"/>
    <p:sldId id="273" r:id="rId17"/>
    <p:sldId id="305" r:id="rId18"/>
    <p:sldId id="275" r:id="rId19"/>
    <p:sldId id="276" r:id="rId20"/>
    <p:sldId id="307" r:id="rId21"/>
    <p:sldId id="277" r:id="rId22"/>
    <p:sldId id="278" r:id="rId23"/>
    <p:sldId id="280" r:id="rId24"/>
    <p:sldId id="283" r:id="rId25"/>
    <p:sldId id="284" r:id="rId26"/>
    <p:sldId id="285" r:id="rId27"/>
    <p:sldId id="291" r:id="rId28"/>
    <p:sldId id="287" r:id="rId29"/>
    <p:sldId id="292" r:id="rId30"/>
    <p:sldId id="288" r:id="rId31"/>
    <p:sldId id="303" r:id="rId32"/>
    <p:sldId id="304" r:id="rId33"/>
    <p:sldId id="299" r:id="rId34"/>
    <p:sldId id="300" r:id="rId35"/>
    <p:sldId id="301" r:id="rId36"/>
    <p:sldId id="302" r:id="rId37"/>
    <p:sldId id="289" r:id="rId38"/>
    <p:sldId id="308" r:id="rId39"/>
    <p:sldId id="297" r:id="rId40"/>
    <p:sldId id="294" r:id="rId41"/>
    <p:sldId id="298" r:id="rId42"/>
    <p:sldId id="296" r:id="rId43"/>
  </p:sldIdLst>
  <p:sldSz cx="9144000" cy="6858000" type="screen4x3"/>
  <p:notesSz cx="6877050" cy="100028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3366"/>
    <a:srgbClr val="004C00"/>
    <a:srgbClr val="00355C"/>
    <a:srgbClr val="FF99FF"/>
    <a:srgbClr val="660066"/>
    <a:srgbClr val="B836A5"/>
    <a:srgbClr val="003300"/>
    <a:srgbClr val="371B0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642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6F0CF-B2BB-404F-A154-EB1AED05D849}" type="doc">
      <dgm:prSet loTypeId="urn:microsoft.com/office/officeart/2005/8/layout/process2" loCatId="process" qsTypeId="urn:microsoft.com/office/officeart/2005/8/quickstyle/3d2#1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F7E7D1B-915D-4C5B-85EB-222A04DF577C}">
      <dgm:prSet phldrT="[Text]" custT="1"/>
      <dgm:spPr/>
      <dgm:t>
        <a:bodyPr/>
        <a:lstStyle/>
        <a:p>
          <a: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พัฒนาผู้นำสัมมาชีพ</a:t>
          </a:r>
          <a:b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23,589 หมู่บ้าน (คน)</a:t>
          </a:r>
          <a:endParaRPr lang="en-US" sz="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1FF23B5-4C42-4F6E-9382-C76C3E901465}" type="parTrans" cxnId="{538328DB-C73C-45AC-98D6-787EE4A4B774}">
      <dgm:prSet/>
      <dgm:spPr/>
      <dgm:t>
        <a:bodyPr/>
        <a:lstStyle/>
        <a:p>
          <a:endParaRPr lang="en-US"/>
        </a:p>
      </dgm:t>
    </dgm:pt>
    <dgm:pt modelId="{90A8F044-A627-455C-A053-22529D861C7B}" type="sibTrans" cxnId="{538328DB-C73C-45AC-98D6-787EE4A4B774}">
      <dgm:prSet/>
      <dgm:spPr/>
      <dgm:t>
        <a:bodyPr/>
        <a:lstStyle/>
        <a:p>
          <a:endParaRPr lang="en-US"/>
        </a:p>
      </dgm:t>
    </dgm:pt>
    <dgm:pt modelId="{6916CF3E-5488-42A3-A6AB-A31EA3B673B3}">
      <dgm:prSet phldrT="[Text]" custT="1"/>
      <dgm:spPr/>
      <dgm:t>
        <a:bodyPr/>
        <a:lstStyle/>
        <a:p>
          <a: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ประชุมเชิงปฏิบัติการวิทยากรสัมมาชีพชุมชนระดับจังหวัด</a:t>
          </a:r>
          <a:r>
            <a:rPr lang="th-TH" sz="11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/>
          </a:r>
          <a:br>
            <a:rPr lang="th-TH" sz="11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23,589 หมู่บ้าน (คน)</a:t>
          </a:r>
          <a:endParaRPr lang="en-US" sz="11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51B5607-001B-4C95-9C49-934873A1C188}" type="parTrans" cxnId="{FC2DF1B0-6401-43B7-8D23-B83E2000C6B1}">
      <dgm:prSet/>
      <dgm:spPr/>
      <dgm:t>
        <a:bodyPr/>
        <a:lstStyle/>
        <a:p>
          <a:endParaRPr lang="en-US"/>
        </a:p>
      </dgm:t>
    </dgm:pt>
    <dgm:pt modelId="{58E6EB0B-FB17-4921-B096-2F47DEA4805A}" type="sibTrans" cxnId="{FC2DF1B0-6401-43B7-8D23-B83E2000C6B1}">
      <dgm:prSet/>
      <dgm:spPr/>
      <dgm:t>
        <a:bodyPr/>
        <a:lstStyle/>
        <a:p>
          <a:endParaRPr lang="en-US"/>
        </a:p>
      </dgm:t>
    </dgm:pt>
    <dgm:pt modelId="{16E0AA67-F2EA-490E-9F6E-0AAA2047BEAE}">
      <dgm:prSet phldrT="[Text]" custT="1"/>
      <dgm:spPr/>
      <dgm:t>
        <a:bodyPr/>
        <a:lstStyle/>
        <a:p>
          <a: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เตรียมความพร้อมทีมวิทยากรสัมมาชีพชุมชนระดับหมู่บ้าน</a:t>
          </a:r>
          <a:b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23,589 หมู่บ้านๆ ละ 5 คน</a:t>
          </a:r>
          <a:endParaRPr lang="en-US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73E5911-9063-4B65-AA60-1377D863D53B}" type="parTrans" cxnId="{A3905F63-01E8-4305-9F19-E6EF6BD73E43}">
      <dgm:prSet/>
      <dgm:spPr/>
      <dgm:t>
        <a:bodyPr/>
        <a:lstStyle/>
        <a:p>
          <a:endParaRPr lang="en-US"/>
        </a:p>
      </dgm:t>
    </dgm:pt>
    <dgm:pt modelId="{309C3228-FBDC-491D-B390-287E93D853C2}" type="sibTrans" cxnId="{A3905F63-01E8-4305-9F19-E6EF6BD73E43}">
      <dgm:prSet/>
      <dgm:spPr/>
      <dgm:t>
        <a:bodyPr/>
        <a:lstStyle/>
        <a:p>
          <a:endParaRPr lang="en-US"/>
        </a:p>
      </dgm:t>
    </dgm:pt>
    <dgm:pt modelId="{F452E809-9522-4028-996C-EA872F25F653}">
      <dgm:prSet custT="1"/>
      <dgm:spPr/>
      <dgm:t>
        <a:bodyPr/>
        <a:lstStyle/>
        <a:p>
          <a: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ส่งเสริมการสร้างสัมมาชีพชุมชน</a:t>
          </a:r>
          <a:b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ในระดับหมู่บ้าน</a:t>
          </a:r>
          <a:b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23,589 หมู่บ้านๆละ 20 คน</a:t>
          </a:r>
          <a:endParaRPr lang="en-US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88A0E37-D8EA-4014-90E7-5ECA45408B22}" type="parTrans" cxnId="{18B0EB4E-62CB-4143-BC41-870A854BEB81}">
      <dgm:prSet/>
      <dgm:spPr/>
      <dgm:t>
        <a:bodyPr/>
        <a:lstStyle/>
        <a:p>
          <a:endParaRPr lang="en-US"/>
        </a:p>
      </dgm:t>
    </dgm:pt>
    <dgm:pt modelId="{7F512D6A-48DF-4CFB-8EA5-441E228F88B1}" type="sibTrans" cxnId="{18B0EB4E-62CB-4143-BC41-870A854BEB81}">
      <dgm:prSet/>
      <dgm:spPr/>
      <dgm:t>
        <a:bodyPr/>
        <a:lstStyle/>
        <a:p>
          <a:endParaRPr lang="en-US"/>
        </a:p>
      </dgm:t>
    </dgm:pt>
    <dgm:pt modelId="{1846156B-68A2-444F-A2EE-4C7C8CEA1D00}">
      <dgm:prSet custT="1"/>
      <dgm:spPr/>
      <dgm:t>
        <a:bodyPr/>
        <a:lstStyle/>
        <a:p>
          <a:pPr algn="ctr"/>
          <a: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สนับสนุนการจัดตั้งและ</a:t>
          </a:r>
          <a:b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พัฒนากลุ่มอาชีพ</a:t>
          </a:r>
          <a:b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จำนวน 2,360 กลุ่ม</a:t>
          </a:r>
          <a:endParaRPr lang="en-US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FEF0A48-B9E7-4D19-8A34-411AA8E52FEB}" type="parTrans" cxnId="{7D300616-81DC-40E4-A662-C10CC89DB73C}">
      <dgm:prSet/>
      <dgm:spPr/>
      <dgm:t>
        <a:bodyPr/>
        <a:lstStyle/>
        <a:p>
          <a:endParaRPr lang="en-US"/>
        </a:p>
      </dgm:t>
    </dgm:pt>
    <dgm:pt modelId="{1B4714E4-3B0E-490B-BFA3-61D23FF058A2}" type="sibTrans" cxnId="{7D300616-81DC-40E4-A662-C10CC89DB73C}">
      <dgm:prSet/>
      <dgm:spPr/>
      <dgm:t>
        <a:bodyPr/>
        <a:lstStyle/>
        <a:p>
          <a:endParaRPr lang="en-US"/>
        </a:p>
      </dgm:t>
    </dgm:pt>
    <dgm:pt modelId="{F56EDD11-D561-40C2-9A0B-4E0829E00B20}" type="pres">
      <dgm:prSet presAssocID="{E726F0CF-B2BB-404F-A154-EB1AED05D84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7753AB-49F1-41B4-966A-8A2218168AEE}" type="pres">
      <dgm:prSet presAssocID="{7F7E7D1B-915D-4C5B-85EB-222A04DF577C}" presName="node" presStyleLbl="node1" presStyleIdx="0" presStyleCnt="5" custScaleX="120154" custLinFactNeighborX="-569" custLinFactNeighborY="1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E547E-FC74-4A9E-A676-FC61648CB715}" type="pres">
      <dgm:prSet presAssocID="{90A8F044-A627-455C-A053-22529D861C7B}" presName="sibTrans" presStyleLbl="sibTrans2D1" presStyleIdx="0" presStyleCnt="4" custAng="21562016" custScaleY="100830" custLinFactNeighborX="26" custLinFactNeighborY="-18330"/>
      <dgm:spPr/>
      <dgm:t>
        <a:bodyPr/>
        <a:lstStyle/>
        <a:p>
          <a:endParaRPr lang="en-US"/>
        </a:p>
      </dgm:t>
    </dgm:pt>
    <dgm:pt modelId="{FAF5B1D8-1CD7-483C-B8DB-E32BE3422837}" type="pres">
      <dgm:prSet presAssocID="{90A8F044-A627-455C-A053-22529D861C7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7E95EC3-2445-49CB-BA5D-E0CB8D835F90}" type="pres">
      <dgm:prSet presAssocID="{6916CF3E-5488-42A3-A6AB-A31EA3B673B3}" presName="node" presStyleLbl="node1" presStyleIdx="1" presStyleCnt="5" custScaleX="120154" custScaleY="92946" custLinFactNeighborX="-5751" custLinFactNeighborY="21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A5937-A93A-4CD1-A5CE-C7EEBF52A40B}" type="pres">
      <dgm:prSet presAssocID="{58E6EB0B-FB17-4921-B096-2F47DEA4805A}" presName="sibTrans" presStyleLbl="sibTrans2D1" presStyleIdx="1" presStyleCnt="4" custLinFactNeighborX="-3530" custLinFactNeighborY="-15535"/>
      <dgm:spPr/>
      <dgm:t>
        <a:bodyPr/>
        <a:lstStyle/>
        <a:p>
          <a:endParaRPr lang="en-US"/>
        </a:p>
      </dgm:t>
    </dgm:pt>
    <dgm:pt modelId="{D1C23C07-E4AF-4BE7-8377-BC25E3D12E8A}" type="pres">
      <dgm:prSet presAssocID="{58E6EB0B-FB17-4921-B096-2F47DEA4805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A9DC1BD-3DEC-4B11-A137-2BBED57C8D95}" type="pres">
      <dgm:prSet presAssocID="{16E0AA67-F2EA-490E-9F6E-0AAA2047BEAE}" presName="node" presStyleLbl="node1" presStyleIdx="2" presStyleCnt="5" custScaleX="120154" custLinFactNeighborX="-5669" custLinFactNeighborY="25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9CF0B-B731-4A0D-ABFC-8A2105B3019E}" type="pres">
      <dgm:prSet presAssocID="{309C3228-FBDC-491D-B390-287E93D853C2}" presName="sibTrans" presStyleLbl="sibTrans2D1" presStyleIdx="2" presStyleCnt="4" custScaleX="67176" custLinFactNeighborX="-936" custLinFactNeighborY="-2505"/>
      <dgm:spPr/>
      <dgm:t>
        <a:bodyPr/>
        <a:lstStyle/>
        <a:p>
          <a:endParaRPr lang="en-US"/>
        </a:p>
      </dgm:t>
    </dgm:pt>
    <dgm:pt modelId="{81F45503-2ECC-43F1-94ED-B4939EFFB253}" type="pres">
      <dgm:prSet presAssocID="{309C3228-FBDC-491D-B390-287E93D853C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9ADD052-00FE-49C2-A099-24D465DA754F}" type="pres">
      <dgm:prSet presAssocID="{F452E809-9522-4028-996C-EA872F25F653}" presName="node" presStyleLbl="node1" presStyleIdx="3" presStyleCnt="5" custScaleX="120154" custLinFactNeighborX="-5685" custLinFactNeighborY="2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C3D7A-0EDD-47C6-894C-43FCAFE37767}" type="pres">
      <dgm:prSet presAssocID="{7F512D6A-48DF-4CFB-8EA5-441E228F88B1}" presName="sibTrans" presStyleLbl="sibTrans2D1" presStyleIdx="3" presStyleCnt="4" custScaleX="61245" custLinFactNeighborX="938" custLinFactNeighborY="-9653"/>
      <dgm:spPr/>
      <dgm:t>
        <a:bodyPr/>
        <a:lstStyle/>
        <a:p>
          <a:endParaRPr lang="en-US"/>
        </a:p>
      </dgm:t>
    </dgm:pt>
    <dgm:pt modelId="{D53AEB02-4A39-42DE-BAE0-23CF3E12AF1A}" type="pres">
      <dgm:prSet presAssocID="{7F512D6A-48DF-4CFB-8EA5-441E228F88B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5B67931-C882-42CC-9F50-5843F617B5A0}" type="pres">
      <dgm:prSet presAssocID="{1846156B-68A2-444F-A2EE-4C7C8CEA1D00}" presName="node" presStyleLbl="node1" presStyleIdx="4" presStyleCnt="5" custScaleX="120154" custLinFactNeighborX="-4910" custLinFactNeighborY="36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AD9165-D081-4EBD-8987-C408D19AAA65}" type="presOf" srcId="{E726F0CF-B2BB-404F-A154-EB1AED05D849}" destId="{F56EDD11-D561-40C2-9A0B-4E0829E00B20}" srcOrd="0" destOrd="0" presId="urn:microsoft.com/office/officeart/2005/8/layout/process2"/>
    <dgm:cxn modelId="{8C203E50-083C-4F90-BFAE-8A2270EE6F7D}" type="presOf" srcId="{16E0AA67-F2EA-490E-9F6E-0AAA2047BEAE}" destId="{8A9DC1BD-3DEC-4B11-A137-2BBED57C8D95}" srcOrd="0" destOrd="0" presId="urn:microsoft.com/office/officeart/2005/8/layout/process2"/>
    <dgm:cxn modelId="{09A1F1A1-6304-4CFA-9E07-D340908F04BE}" type="presOf" srcId="{1846156B-68A2-444F-A2EE-4C7C8CEA1D00}" destId="{A5B67931-C882-42CC-9F50-5843F617B5A0}" srcOrd="0" destOrd="0" presId="urn:microsoft.com/office/officeart/2005/8/layout/process2"/>
    <dgm:cxn modelId="{D752B252-EE86-4840-92FB-C0AC0F86F164}" type="presOf" srcId="{58E6EB0B-FB17-4921-B096-2F47DEA4805A}" destId="{DA1A5937-A93A-4CD1-A5CE-C7EEBF52A40B}" srcOrd="0" destOrd="0" presId="urn:microsoft.com/office/officeart/2005/8/layout/process2"/>
    <dgm:cxn modelId="{7D300616-81DC-40E4-A662-C10CC89DB73C}" srcId="{E726F0CF-B2BB-404F-A154-EB1AED05D849}" destId="{1846156B-68A2-444F-A2EE-4C7C8CEA1D00}" srcOrd="4" destOrd="0" parTransId="{5FEF0A48-B9E7-4D19-8A34-411AA8E52FEB}" sibTransId="{1B4714E4-3B0E-490B-BFA3-61D23FF058A2}"/>
    <dgm:cxn modelId="{3B6921A4-D222-424F-AADF-4C71FDFFDC9F}" type="presOf" srcId="{7F7E7D1B-915D-4C5B-85EB-222A04DF577C}" destId="{7B7753AB-49F1-41B4-966A-8A2218168AEE}" srcOrd="0" destOrd="0" presId="urn:microsoft.com/office/officeart/2005/8/layout/process2"/>
    <dgm:cxn modelId="{18B0EB4E-62CB-4143-BC41-870A854BEB81}" srcId="{E726F0CF-B2BB-404F-A154-EB1AED05D849}" destId="{F452E809-9522-4028-996C-EA872F25F653}" srcOrd="3" destOrd="0" parTransId="{188A0E37-D8EA-4014-90E7-5ECA45408B22}" sibTransId="{7F512D6A-48DF-4CFB-8EA5-441E228F88B1}"/>
    <dgm:cxn modelId="{B0436DB9-1AE7-45DC-B06D-47CE6B96EED2}" type="presOf" srcId="{309C3228-FBDC-491D-B390-287E93D853C2}" destId="{AC09CF0B-B731-4A0D-ABFC-8A2105B3019E}" srcOrd="0" destOrd="0" presId="urn:microsoft.com/office/officeart/2005/8/layout/process2"/>
    <dgm:cxn modelId="{B12085CC-B229-4455-9183-FC69FA639B28}" type="presOf" srcId="{7F512D6A-48DF-4CFB-8EA5-441E228F88B1}" destId="{FBAC3D7A-0EDD-47C6-894C-43FCAFE37767}" srcOrd="0" destOrd="0" presId="urn:microsoft.com/office/officeart/2005/8/layout/process2"/>
    <dgm:cxn modelId="{94DAFFF0-EED5-40C4-A1EE-9035DC78A7DB}" type="presOf" srcId="{58E6EB0B-FB17-4921-B096-2F47DEA4805A}" destId="{D1C23C07-E4AF-4BE7-8377-BC25E3D12E8A}" srcOrd="1" destOrd="0" presId="urn:microsoft.com/office/officeart/2005/8/layout/process2"/>
    <dgm:cxn modelId="{BA1BED3B-59D9-4FF8-944A-29994C205A1D}" type="presOf" srcId="{90A8F044-A627-455C-A053-22529D861C7B}" destId="{FAF5B1D8-1CD7-483C-B8DB-E32BE3422837}" srcOrd="1" destOrd="0" presId="urn:microsoft.com/office/officeart/2005/8/layout/process2"/>
    <dgm:cxn modelId="{A3905F63-01E8-4305-9F19-E6EF6BD73E43}" srcId="{E726F0CF-B2BB-404F-A154-EB1AED05D849}" destId="{16E0AA67-F2EA-490E-9F6E-0AAA2047BEAE}" srcOrd="2" destOrd="0" parTransId="{B73E5911-9063-4B65-AA60-1377D863D53B}" sibTransId="{309C3228-FBDC-491D-B390-287E93D853C2}"/>
    <dgm:cxn modelId="{F807A5E6-1D34-4F14-94E0-2EE37E5A2322}" type="presOf" srcId="{F452E809-9522-4028-996C-EA872F25F653}" destId="{89ADD052-00FE-49C2-A099-24D465DA754F}" srcOrd="0" destOrd="0" presId="urn:microsoft.com/office/officeart/2005/8/layout/process2"/>
    <dgm:cxn modelId="{3E48BB14-1449-40AA-A324-C30A6461D2BB}" type="presOf" srcId="{309C3228-FBDC-491D-B390-287E93D853C2}" destId="{81F45503-2ECC-43F1-94ED-B4939EFFB253}" srcOrd="1" destOrd="0" presId="urn:microsoft.com/office/officeart/2005/8/layout/process2"/>
    <dgm:cxn modelId="{B490D457-2F66-44B4-992E-7E4632FE68DF}" type="presOf" srcId="{6916CF3E-5488-42A3-A6AB-A31EA3B673B3}" destId="{87E95EC3-2445-49CB-BA5D-E0CB8D835F90}" srcOrd="0" destOrd="0" presId="urn:microsoft.com/office/officeart/2005/8/layout/process2"/>
    <dgm:cxn modelId="{538328DB-C73C-45AC-98D6-787EE4A4B774}" srcId="{E726F0CF-B2BB-404F-A154-EB1AED05D849}" destId="{7F7E7D1B-915D-4C5B-85EB-222A04DF577C}" srcOrd="0" destOrd="0" parTransId="{91FF23B5-4C42-4F6E-9382-C76C3E901465}" sibTransId="{90A8F044-A627-455C-A053-22529D861C7B}"/>
    <dgm:cxn modelId="{5BE12EBD-0492-47FB-9F4A-CB466EB4C3B1}" type="presOf" srcId="{7F512D6A-48DF-4CFB-8EA5-441E228F88B1}" destId="{D53AEB02-4A39-42DE-BAE0-23CF3E12AF1A}" srcOrd="1" destOrd="0" presId="urn:microsoft.com/office/officeart/2005/8/layout/process2"/>
    <dgm:cxn modelId="{88F34D0F-CE9F-49F9-ABB5-BB641943C2FA}" type="presOf" srcId="{90A8F044-A627-455C-A053-22529D861C7B}" destId="{9D4E547E-FC74-4A9E-A676-FC61648CB715}" srcOrd="0" destOrd="0" presId="urn:microsoft.com/office/officeart/2005/8/layout/process2"/>
    <dgm:cxn modelId="{FC2DF1B0-6401-43B7-8D23-B83E2000C6B1}" srcId="{E726F0CF-B2BB-404F-A154-EB1AED05D849}" destId="{6916CF3E-5488-42A3-A6AB-A31EA3B673B3}" srcOrd="1" destOrd="0" parTransId="{751B5607-001B-4C95-9C49-934873A1C188}" sibTransId="{58E6EB0B-FB17-4921-B096-2F47DEA4805A}"/>
    <dgm:cxn modelId="{A7287A63-26B6-4E06-AD32-BC0D167C4A52}" type="presParOf" srcId="{F56EDD11-D561-40C2-9A0B-4E0829E00B20}" destId="{7B7753AB-49F1-41B4-966A-8A2218168AEE}" srcOrd="0" destOrd="0" presId="urn:microsoft.com/office/officeart/2005/8/layout/process2"/>
    <dgm:cxn modelId="{5DA3F3CC-D288-4D91-9C00-92BC4BF8D2FC}" type="presParOf" srcId="{F56EDD11-D561-40C2-9A0B-4E0829E00B20}" destId="{9D4E547E-FC74-4A9E-A676-FC61648CB715}" srcOrd="1" destOrd="0" presId="urn:microsoft.com/office/officeart/2005/8/layout/process2"/>
    <dgm:cxn modelId="{2AD7C71D-8FE3-4F3A-A76A-02DE8EB202F5}" type="presParOf" srcId="{9D4E547E-FC74-4A9E-A676-FC61648CB715}" destId="{FAF5B1D8-1CD7-483C-B8DB-E32BE3422837}" srcOrd="0" destOrd="0" presId="urn:microsoft.com/office/officeart/2005/8/layout/process2"/>
    <dgm:cxn modelId="{EF0EF628-C386-4679-A801-DC2EFC5E364D}" type="presParOf" srcId="{F56EDD11-D561-40C2-9A0B-4E0829E00B20}" destId="{87E95EC3-2445-49CB-BA5D-E0CB8D835F90}" srcOrd="2" destOrd="0" presId="urn:microsoft.com/office/officeart/2005/8/layout/process2"/>
    <dgm:cxn modelId="{B09645D8-F29A-42ED-A8FC-6B9B03F70F8F}" type="presParOf" srcId="{F56EDD11-D561-40C2-9A0B-4E0829E00B20}" destId="{DA1A5937-A93A-4CD1-A5CE-C7EEBF52A40B}" srcOrd="3" destOrd="0" presId="urn:microsoft.com/office/officeart/2005/8/layout/process2"/>
    <dgm:cxn modelId="{683EBEE5-60EF-4B5E-A128-5EEB7F62AFD6}" type="presParOf" srcId="{DA1A5937-A93A-4CD1-A5CE-C7EEBF52A40B}" destId="{D1C23C07-E4AF-4BE7-8377-BC25E3D12E8A}" srcOrd="0" destOrd="0" presId="urn:microsoft.com/office/officeart/2005/8/layout/process2"/>
    <dgm:cxn modelId="{F7D5936F-7721-4FF7-893E-D4F5449D4E93}" type="presParOf" srcId="{F56EDD11-D561-40C2-9A0B-4E0829E00B20}" destId="{8A9DC1BD-3DEC-4B11-A137-2BBED57C8D95}" srcOrd="4" destOrd="0" presId="urn:microsoft.com/office/officeart/2005/8/layout/process2"/>
    <dgm:cxn modelId="{08C4107E-4B43-481E-A940-A6C1256CDA5B}" type="presParOf" srcId="{F56EDD11-D561-40C2-9A0B-4E0829E00B20}" destId="{AC09CF0B-B731-4A0D-ABFC-8A2105B3019E}" srcOrd="5" destOrd="0" presId="urn:microsoft.com/office/officeart/2005/8/layout/process2"/>
    <dgm:cxn modelId="{C5236B8B-D53F-4D53-99B7-97E07CA7A695}" type="presParOf" srcId="{AC09CF0B-B731-4A0D-ABFC-8A2105B3019E}" destId="{81F45503-2ECC-43F1-94ED-B4939EFFB253}" srcOrd="0" destOrd="0" presId="urn:microsoft.com/office/officeart/2005/8/layout/process2"/>
    <dgm:cxn modelId="{5EB709B7-A5A4-4C36-9A0C-9A1A827B4A70}" type="presParOf" srcId="{F56EDD11-D561-40C2-9A0B-4E0829E00B20}" destId="{89ADD052-00FE-49C2-A099-24D465DA754F}" srcOrd="6" destOrd="0" presId="urn:microsoft.com/office/officeart/2005/8/layout/process2"/>
    <dgm:cxn modelId="{3FE01CAD-9412-4110-A2E7-34B206CD190D}" type="presParOf" srcId="{F56EDD11-D561-40C2-9A0B-4E0829E00B20}" destId="{FBAC3D7A-0EDD-47C6-894C-43FCAFE37767}" srcOrd="7" destOrd="0" presId="urn:microsoft.com/office/officeart/2005/8/layout/process2"/>
    <dgm:cxn modelId="{AEC8CE43-9096-4D58-80EE-0F9D772A60B0}" type="presParOf" srcId="{FBAC3D7A-0EDD-47C6-894C-43FCAFE37767}" destId="{D53AEB02-4A39-42DE-BAE0-23CF3E12AF1A}" srcOrd="0" destOrd="0" presId="urn:microsoft.com/office/officeart/2005/8/layout/process2"/>
    <dgm:cxn modelId="{200CD7D5-692A-4C3F-BD2B-2C18DF44DAA9}" type="presParOf" srcId="{F56EDD11-D561-40C2-9A0B-4E0829E00B20}" destId="{A5B67931-C882-42CC-9F50-5843F617B5A0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438077-3BBF-4A7E-8A63-8214F107A9C8}" type="doc">
      <dgm:prSet loTypeId="urn:microsoft.com/office/officeart/2005/8/layout/hList6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C5F902A6-218E-4309-9EE5-A833970C2D5D}" type="pres">
      <dgm:prSet presAssocID="{D2438077-3BBF-4A7E-8A63-8214F107A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43DED90-58D8-4C2E-8012-A4511B660E69}" type="presOf" srcId="{D2438077-3BBF-4A7E-8A63-8214F107A9C8}" destId="{C5F902A6-218E-4309-9EE5-A833970C2D5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438077-3BBF-4A7E-8A63-8214F107A9C8}" type="doc">
      <dgm:prSet loTypeId="urn:microsoft.com/office/officeart/2005/8/layout/hList6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C5F902A6-218E-4309-9EE5-A833970C2D5D}" type="pres">
      <dgm:prSet presAssocID="{D2438077-3BBF-4A7E-8A63-8214F107A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9D897D6-70DF-4DC9-8E99-3C77CCC0CFCF}" type="presOf" srcId="{D2438077-3BBF-4A7E-8A63-8214F107A9C8}" destId="{C5F902A6-218E-4309-9EE5-A833970C2D5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438077-3BBF-4A7E-8A63-8214F107A9C8}" type="doc">
      <dgm:prSet loTypeId="urn:microsoft.com/office/officeart/2005/8/layout/hList6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C5F902A6-218E-4309-9EE5-A833970C2D5D}" type="pres">
      <dgm:prSet presAssocID="{D2438077-3BBF-4A7E-8A63-8214F107A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43DED90-58D8-4C2E-8012-A4511B660E69}" type="presOf" srcId="{D2438077-3BBF-4A7E-8A63-8214F107A9C8}" destId="{C5F902A6-218E-4309-9EE5-A833970C2D5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034D99-5BEE-4C03-960E-3B5D1D17B861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02DF8B-A8E6-41D6-8B23-3DC3793CFF35}">
      <dgm:prSet phldrT="[Text]"/>
      <dgm:spPr/>
      <dgm:t>
        <a:bodyPr/>
        <a:lstStyle/>
        <a:p>
          <a:endParaRPr lang="en-US" dirty="0"/>
        </a:p>
      </dgm:t>
    </dgm:pt>
    <dgm:pt modelId="{C9DC05ED-BAAA-4B8B-B049-4509A35D4605}" type="parTrans" cxnId="{919AB47D-AD0E-4436-B2BF-3ED6BEA50779}">
      <dgm:prSet/>
      <dgm:spPr/>
      <dgm:t>
        <a:bodyPr/>
        <a:lstStyle/>
        <a:p>
          <a:endParaRPr lang="en-US"/>
        </a:p>
      </dgm:t>
    </dgm:pt>
    <dgm:pt modelId="{959C8452-9C52-422C-87D1-A0A521AF28B8}" type="sibTrans" cxnId="{919AB47D-AD0E-4436-B2BF-3ED6BEA50779}">
      <dgm:prSet/>
      <dgm:spPr/>
      <dgm:t>
        <a:bodyPr/>
        <a:lstStyle/>
        <a:p>
          <a:endParaRPr lang="en-US"/>
        </a:p>
      </dgm:t>
    </dgm:pt>
    <dgm:pt modelId="{527E78FF-0A67-4FEA-91D0-49966C235E8F}">
      <dgm:prSet phldrT="[Text]" phldr="1"/>
      <dgm:spPr/>
      <dgm:t>
        <a:bodyPr/>
        <a:lstStyle/>
        <a:p>
          <a:endParaRPr lang="en-US" dirty="0"/>
        </a:p>
      </dgm:t>
    </dgm:pt>
    <dgm:pt modelId="{B00DD67D-7293-439D-9599-9595FF642871}" type="parTrans" cxnId="{63DE5883-280F-4722-AF97-4EFABE5589E7}">
      <dgm:prSet/>
      <dgm:spPr/>
      <dgm:t>
        <a:bodyPr/>
        <a:lstStyle/>
        <a:p>
          <a:endParaRPr lang="en-US"/>
        </a:p>
      </dgm:t>
    </dgm:pt>
    <dgm:pt modelId="{28B3B5E3-34B7-4538-895F-46F03973FD99}" type="sibTrans" cxnId="{63DE5883-280F-4722-AF97-4EFABE5589E7}">
      <dgm:prSet/>
      <dgm:spPr/>
      <dgm:t>
        <a:bodyPr/>
        <a:lstStyle/>
        <a:p>
          <a:endParaRPr lang="en-US"/>
        </a:p>
      </dgm:t>
    </dgm:pt>
    <dgm:pt modelId="{E7EDB8BE-6767-4863-B3C2-7D15F05F90A6}">
      <dgm:prSet phldrT="[Text]" phldr="1"/>
      <dgm:spPr/>
      <dgm:t>
        <a:bodyPr/>
        <a:lstStyle/>
        <a:p>
          <a:endParaRPr lang="en-US"/>
        </a:p>
      </dgm:t>
    </dgm:pt>
    <dgm:pt modelId="{E7A032D2-F327-436C-ACF9-698C841F5D15}" type="parTrans" cxnId="{C00E2746-A113-43E6-95D9-90445EC92710}">
      <dgm:prSet/>
      <dgm:spPr/>
      <dgm:t>
        <a:bodyPr/>
        <a:lstStyle/>
        <a:p>
          <a:endParaRPr lang="en-US"/>
        </a:p>
      </dgm:t>
    </dgm:pt>
    <dgm:pt modelId="{A8437C90-FEDC-4E3E-A369-298DBF196E35}" type="sibTrans" cxnId="{C00E2746-A113-43E6-95D9-90445EC92710}">
      <dgm:prSet/>
      <dgm:spPr/>
      <dgm:t>
        <a:bodyPr/>
        <a:lstStyle/>
        <a:p>
          <a:endParaRPr lang="en-US"/>
        </a:p>
      </dgm:t>
    </dgm:pt>
    <dgm:pt modelId="{7BEF9680-0032-499C-888B-A0F161C58113}">
      <dgm:prSet phldrT="[Text]"/>
      <dgm:spPr/>
      <dgm:t>
        <a:bodyPr/>
        <a:lstStyle/>
        <a:p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A798B6-6B57-41FF-9D5B-CEDC3925AFCF}" type="parTrans" cxnId="{24E11562-058A-40DA-B77F-4969B2174592}">
      <dgm:prSet/>
      <dgm:spPr/>
      <dgm:t>
        <a:bodyPr/>
        <a:lstStyle/>
        <a:p>
          <a:endParaRPr lang="en-US"/>
        </a:p>
      </dgm:t>
    </dgm:pt>
    <dgm:pt modelId="{2283BBFC-00B3-4E99-A4C4-22999F42D30A}" type="sibTrans" cxnId="{24E11562-058A-40DA-B77F-4969B2174592}">
      <dgm:prSet/>
      <dgm:spPr/>
      <dgm:t>
        <a:bodyPr/>
        <a:lstStyle/>
        <a:p>
          <a:endParaRPr lang="en-US"/>
        </a:p>
      </dgm:t>
    </dgm:pt>
    <dgm:pt modelId="{014DF064-4833-4632-8671-96062D6F4FA2}">
      <dgm:prSet phldrT="[Text]" phldr="1"/>
      <dgm:spPr/>
      <dgm:t>
        <a:bodyPr/>
        <a:lstStyle/>
        <a:p>
          <a:endParaRPr lang="en-US"/>
        </a:p>
      </dgm:t>
    </dgm:pt>
    <dgm:pt modelId="{7CAC01DE-4295-4177-8643-159E30058ABB}" type="parTrans" cxnId="{BCEB9D13-C10F-4A11-90B9-DD1EB2B1FF91}">
      <dgm:prSet/>
      <dgm:spPr/>
      <dgm:t>
        <a:bodyPr/>
        <a:lstStyle/>
        <a:p>
          <a:endParaRPr lang="en-US"/>
        </a:p>
      </dgm:t>
    </dgm:pt>
    <dgm:pt modelId="{29C00731-EE22-47BE-9C84-7ADDAF1E2308}" type="sibTrans" cxnId="{BCEB9D13-C10F-4A11-90B9-DD1EB2B1FF91}">
      <dgm:prSet/>
      <dgm:spPr/>
      <dgm:t>
        <a:bodyPr/>
        <a:lstStyle/>
        <a:p>
          <a:endParaRPr lang="en-US"/>
        </a:p>
      </dgm:t>
    </dgm:pt>
    <dgm:pt modelId="{A6E5E921-843C-4949-A247-66823E398A3A}">
      <dgm:prSet phldrT="[Text]" phldr="1"/>
      <dgm:spPr/>
      <dgm:t>
        <a:bodyPr/>
        <a:lstStyle/>
        <a:p>
          <a:endParaRPr lang="en-US"/>
        </a:p>
      </dgm:t>
    </dgm:pt>
    <dgm:pt modelId="{04669474-0913-4964-831C-38BAF3FA6786}" type="parTrans" cxnId="{1C5BB6BA-0774-44D5-A683-07C39A4944EE}">
      <dgm:prSet/>
      <dgm:spPr/>
      <dgm:t>
        <a:bodyPr/>
        <a:lstStyle/>
        <a:p>
          <a:endParaRPr lang="en-US"/>
        </a:p>
      </dgm:t>
    </dgm:pt>
    <dgm:pt modelId="{855D42DE-5239-4F5B-AD94-B75C26E2A00C}" type="sibTrans" cxnId="{1C5BB6BA-0774-44D5-A683-07C39A4944EE}">
      <dgm:prSet/>
      <dgm:spPr/>
      <dgm:t>
        <a:bodyPr/>
        <a:lstStyle/>
        <a:p>
          <a:endParaRPr lang="en-US"/>
        </a:p>
      </dgm:t>
    </dgm:pt>
    <dgm:pt modelId="{D184F2D9-BD26-41BD-8EDE-15543B5FE7EC}" type="pres">
      <dgm:prSet presAssocID="{C8034D99-5BEE-4C03-960E-3B5D1D17B86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00181183-C8EC-4563-A5EF-133E723866EC}" type="pres">
      <dgm:prSet presAssocID="{6E02DF8B-A8E6-41D6-8B23-3DC3793CFF35}" presName="parentText1" presStyleLbl="node1" presStyleIdx="0" presStyleCnt="3" custLinFactNeighborY="-345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FD28F-4893-4D2B-9968-242A9887DF76}" type="pres">
      <dgm:prSet presAssocID="{6E02DF8B-A8E6-41D6-8B23-3DC3793CFF35}" presName="childText1" presStyleLbl="solidAlignAcc1" presStyleIdx="0" presStyleCnt="3" custScaleX="87429" custScaleY="90960" custLinFactNeighborX="-3909" custLinFactNeighborY="-120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0C092B-B65F-4C13-80F6-BC95D42E2B30}" type="pres">
      <dgm:prSet presAssocID="{E7EDB8BE-6767-4863-B3C2-7D15F05F90A6}" presName="parentText2" presStyleLbl="node1" presStyleIdx="1" presStyleCnt="3" custScaleX="101071" custLinFactNeighborY="1656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8893B3-0BDD-4274-B5E3-43449A59A2B1}" type="pres">
      <dgm:prSet presAssocID="{E7EDB8BE-6767-4863-B3C2-7D15F05F90A6}" presName="childText2" presStyleLbl="solidAlignAcc1" presStyleIdx="1" presStyleCnt="3" custScaleX="90476" custLinFactNeighborX="-3680" custLinFactNeighborY="21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88B6D-DEC6-4FE7-BEFD-3D3C3373A741}" type="pres">
      <dgm:prSet presAssocID="{014DF064-4833-4632-8671-96062D6F4FA2}" presName="parentText3" presStyleLbl="node1" presStyleIdx="2" presStyleCnt="3" custLinFactNeighborX="483" custLinFactNeighborY="532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702B5D-BA00-4EAC-9E14-2852D45B1E2F}" type="pres">
      <dgm:prSet presAssocID="{014DF064-4833-4632-8671-96062D6F4FA2}" presName="childText3" presStyleLbl="solidAlignAcc1" presStyleIdx="2" presStyleCnt="3" custScaleY="74363" custLinFactNeighborX="1461" custLinFactNeighborY="2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CEB9D13-C10F-4A11-90B9-DD1EB2B1FF91}" srcId="{C8034D99-5BEE-4C03-960E-3B5D1D17B861}" destId="{014DF064-4833-4632-8671-96062D6F4FA2}" srcOrd="2" destOrd="0" parTransId="{7CAC01DE-4295-4177-8643-159E30058ABB}" sibTransId="{29C00731-EE22-47BE-9C84-7ADDAF1E2308}"/>
    <dgm:cxn modelId="{1C5BB6BA-0774-44D5-A683-07C39A4944EE}" srcId="{014DF064-4833-4632-8671-96062D6F4FA2}" destId="{A6E5E921-843C-4949-A247-66823E398A3A}" srcOrd="0" destOrd="0" parTransId="{04669474-0913-4964-831C-38BAF3FA6786}" sibTransId="{855D42DE-5239-4F5B-AD94-B75C26E2A00C}"/>
    <dgm:cxn modelId="{63DE5883-280F-4722-AF97-4EFABE5589E7}" srcId="{6E02DF8B-A8E6-41D6-8B23-3DC3793CFF35}" destId="{527E78FF-0A67-4FEA-91D0-49966C235E8F}" srcOrd="0" destOrd="0" parTransId="{B00DD67D-7293-439D-9599-9595FF642871}" sibTransId="{28B3B5E3-34B7-4538-895F-46F03973FD99}"/>
    <dgm:cxn modelId="{3B54F881-22E9-4ABB-91A4-6680BA2CD672}" type="presOf" srcId="{014DF064-4833-4632-8671-96062D6F4FA2}" destId="{B8C88B6D-DEC6-4FE7-BEFD-3D3C3373A741}" srcOrd="0" destOrd="0" presId="urn:microsoft.com/office/officeart/2009/3/layout/IncreasingArrowsProcess"/>
    <dgm:cxn modelId="{7167587B-1755-4A03-9714-DEDB8BF41F05}" type="presOf" srcId="{7BEF9680-0032-499C-888B-A0F161C58113}" destId="{B78893B3-0BDD-4274-B5E3-43449A59A2B1}" srcOrd="0" destOrd="0" presId="urn:microsoft.com/office/officeart/2009/3/layout/IncreasingArrowsProcess"/>
    <dgm:cxn modelId="{E1306718-62C7-45CC-A057-BB327FCA112B}" type="presOf" srcId="{A6E5E921-843C-4949-A247-66823E398A3A}" destId="{5B702B5D-BA00-4EAC-9E14-2852D45B1E2F}" srcOrd="0" destOrd="0" presId="urn:microsoft.com/office/officeart/2009/3/layout/IncreasingArrowsProcess"/>
    <dgm:cxn modelId="{C00E2746-A113-43E6-95D9-90445EC92710}" srcId="{C8034D99-5BEE-4C03-960E-3B5D1D17B861}" destId="{E7EDB8BE-6767-4863-B3C2-7D15F05F90A6}" srcOrd="1" destOrd="0" parTransId="{E7A032D2-F327-436C-ACF9-698C841F5D15}" sibTransId="{A8437C90-FEDC-4E3E-A369-298DBF196E35}"/>
    <dgm:cxn modelId="{7FB76827-4068-4BE9-86A7-BE8E28D6E467}" type="presOf" srcId="{6E02DF8B-A8E6-41D6-8B23-3DC3793CFF35}" destId="{00181183-C8EC-4563-A5EF-133E723866EC}" srcOrd="0" destOrd="0" presId="urn:microsoft.com/office/officeart/2009/3/layout/IncreasingArrowsProcess"/>
    <dgm:cxn modelId="{3DCBCD15-ADBD-4272-9E3F-CEFC3DB02BEF}" type="presOf" srcId="{C8034D99-5BEE-4C03-960E-3B5D1D17B861}" destId="{D184F2D9-BD26-41BD-8EDE-15543B5FE7EC}" srcOrd="0" destOrd="0" presId="urn:microsoft.com/office/officeart/2009/3/layout/IncreasingArrowsProcess"/>
    <dgm:cxn modelId="{24E11562-058A-40DA-B77F-4969B2174592}" srcId="{E7EDB8BE-6767-4863-B3C2-7D15F05F90A6}" destId="{7BEF9680-0032-499C-888B-A0F161C58113}" srcOrd="0" destOrd="0" parTransId="{64A798B6-6B57-41FF-9D5B-CEDC3925AFCF}" sibTransId="{2283BBFC-00B3-4E99-A4C4-22999F42D30A}"/>
    <dgm:cxn modelId="{9B1D1F36-8A67-4758-BDEB-21544813836F}" type="presOf" srcId="{E7EDB8BE-6767-4863-B3C2-7D15F05F90A6}" destId="{370C092B-B65F-4C13-80F6-BC95D42E2B30}" srcOrd="0" destOrd="0" presId="urn:microsoft.com/office/officeart/2009/3/layout/IncreasingArrowsProcess"/>
    <dgm:cxn modelId="{C38B72E7-F1F3-4C19-813D-D602255BCECB}" type="presOf" srcId="{527E78FF-0A67-4FEA-91D0-49966C235E8F}" destId="{8F8FD28F-4893-4D2B-9968-242A9887DF76}" srcOrd="0" destOrd="0" presId="urn:microsoft.com/office/officeart/2009/3/layout/IncreasingArrowsProcess"/>
    <dgm:cxn modelId="{919AB47D-AD0E-4436-B2BF-3ED6BEA50779}" srcId="{C8034D99-5BEE-4C03-960E-3B5D1D17B861}" destId="{6E02DF8B-A8E6-41D6-8B23-3DC3793CFF35}" srcOrd="0" destOrd="0" parTransId="{C9DC05ED-BAAA-4B8B-B049-4509A35D4605}" sibTransId="{959C8452-9C52-422C-87D1-A0A521AF28B8}"/>
    <dgm:cxn modelId="{C2A1793A-0FD4-49EA-BE38-04F97211D886}" type="presParOf" srcId="{D184F2D9-BD26-41BD-8EDE-15543B5FE7EC}" destId="{00181183-C8EC-4563-A5EF-133E723866EC}" srcOrd="0" destOrd="0" presId="urn:microsoft.com/office/officeart/2009/3/layout/IncreasingArrowsProcess"/>
    <dgm:cxn modelId="{BDA1A3B4-6EF7-4D7E-BACA-06D3E02CB13E}" type="presParOf" srcId="{D184F2D9-BD26-41BD-8EDE-15543B5FE7EC}" destId="{8F8FD28F-4893-4D2B-9968-242A9887DF76}" srcOrd="1" destOrd="0" presId="urn:microsoft.com/office/officeart/2009/3/layout/IncreasingArrowsProcess"/>
    <dgm:cxn modelId="{A1AA0FC8-D6C6-451D-8403-DEB61623F330}" type="presParOf" srcId="{D184F2D9-BD26-41BD-8EDE-15543B5FE7EC}" destId="{370C092B-B65F-4C13-80F6-BC95D42E2B30}" srcOrd="2" destOrd="0" presId="urn:microsoft.com/office/officeart/2009/3/layout/IncreasingArrowsProcess"/>
    <dgm:cxn modelId="{61224BF8-8381-4547-8D17-3C24CF7BD1CF}" type="presParOf" srcId="{D184F2D9-BD26-41BD-8EDE-15543B5FE7EC}" destId="{B78893B3-0BDD-4274-B5E3-43449A59A2B1}" srcOrd="3" destOrd="0" presId="urn:microsoft.com/office/officeart/2009/3/layout/IncreasingArrowsProcess"/>
    <dgm:cxn modelId="{62077083-EDD4-4341-A1C1-37039A58B6EB}" type="presParOf" srcId="{D184F2D9-BD26-41BD-8EDE-15543B5FE7EC}" destId="{B8C88B6D-DEC6-4FE7-BEFD-3D3C3373A741}" srcOrd="4" destOrd="0" presId="urn:microsoft.com/office/officeart/2009/3/layout/IncreasingArrowsProcess"/>
    <dgm:cxn modelId="{296C2A9C-CBC7-49A4-A106-15B137872F0D}" type="presParOf" srcId="{D184F2D9-BD26-41BD-8EDE-15543B5FE7EC}" destId="{5B702B5D-BA00-4EAC-9E14-2852D45B1E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438077-3BBF-4A7E-8A63-8214F107A9C8}" type="doc">
      <dgm:prSet loTypeId="urn:microsoft.com/office/officeart/2005/8/layout/hList6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C5F902A6-218E-4309-9EE5-A833970C2D5D}" type="pres">
      <dgm:prSet presAssocID="{D2438077-3BBF-4A7E-8A63-8214F107A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43DED90-58D8-4C2E-8012-A4511B660E69}" type="presOf" srcId="{D2438077-3BBF-4A7E-8A63-8214F107A9C8}" destId="{C5F902A6-218E-4309-9EE5-A833970C2D5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2438077-3BBF-4A7E-8A63-8214F107A9C8}" type="doc">
      <dgm:prSet loTypeId="urn:microsoft.com/office/officeart/2005/8/layout/hList6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th-TH"/>
        </a:p>
      </dgm:t>
    </dgm:pt>
    <dgm:pt modelId="{BBF25E3B-F281-499D-86A1-52F9FC013B8C}">
      <dgm:prSet phldrT="[ข้อความ]" phldr="1"/>
      <dgm:spPr/>
      <dgm:t>
        <a:bodyPr/>
        <a:lstStyle/>
        <a:p>
          <a:endParaRPr lang="th-TH" dirty="0"/>
        </a:p>
      </dgm:t>
    </dgm:pt>
    <dgm:pt modelId="{7BDD609B-2D04-4D0A-A977-EBCE479CD6E2}" type="parTrans" cxnId="{AE5EFAE5-18AE-40B1-A885-FB6866AA000D}">
      <dgm:prSet/>
      <dgm:spPr/>
      <dgm:t>
        <a:bodyPr/>
        <a:lstStyle/>
        <a:p>
          <a:endParaRPr lang="th-TH"/>
        </a:p>
      </dgm:t>
    </dgm:pt>
    <dgm:pt modelId="{4341B412-BBF8-4C3D-8A85-3211B9C98374}" type="sibTrans" cxnId="{AE5EFAE5-18AE-40B1-A885-FB6866AA000D}">
      <dgm:prSet/>
      <dgm:spPr/>
      <dgm:t>
        <a:bodyPr/>
        <a:lstStyle/>
        <a:p>
          <a:endParaRPr lang="th-TH"/>
        </a:p>
      </dgm:t>
    </dgm:pt>
    <dgm:pt modelId="{1BCCF67B-462B-4515-8D68-5B67C77FF108}">
      <dgm:prSet phldrT="[ข้อความ]" phldr="1"/>
      <dgm:spPr/>
      <dgm:t>
        <a:bodyPr/>
        <a:lstStyle/>
        <a:p>
          <a:endParaRPr lang="th-TH" dirty="0"/>
        </a:p>
      </dgm:t>
    </dgm:pt>
    <dgm:pt modelId="{968A9235-00C9-4136-A195-4662A856C547}" type="parTrans" cxnId="{868D8E27-D558-4EA0-A121-A3FF2DF817BD}">
      <dgm:prSet/>
      <dgm:spPr/>
      <dgm:t>
        <a:bodyPr/>
        <a:lstStyle/>
        <a:p>
          <a:endParaRPr lang="th-TH"/>
        </a:p>
      </dgm:t>
    </dgm:pt>
    <dgm:pt modelId="{D84D70B8-4E38-4FCB-B69D-2A0F78AF4EB2}" type="sibTrans" cxnId="{868D8E27-D558-4EA0-A121-A3FF2DF817BD}">
      <dgm:prSet/>
      <dgm:spPr/>
      <dgm:t>
        <a:bodyPr/>
        <a:lstStyle/>
        <a:p>
          <a:endParaRPr lang="th-TH"/>
        </a:p>
      </dgm:t>
    </dgm:pt>
    <dgm:pt modelId="{08104796-8FC8-436C-98A9-CAB5C5D20297}">
      <dgm:prSet phldrT="[ข้อความ]" phldr="1"/>
      <dgm:spPr/>
      <dgm:t>
        <a:bodyPr/>
        <a:lstStyle/>
        <a:p>
          <a:endParaRPr lang="th-TH" dirty="0"/>
        </a:p>
      </dgm:t>
    </dgm:pt>
    <dgm:pt modelId="{4B9E98AD-066D-46A6-AB33-B19198C9F22C}" type="sibTrans" cxnId="{8D550FAB-E21D-4AA1-AEC7-E9FCA1BCD236}">
      <dgm:prSet/>
      <dgm:spPr/>
      <dgm:t>
        <a:bodyPr/>
        <a:lstStyle/>
        <a:p>
          <a:endParaRPr lang="th-TH"/>
        </a:p>
      </dgm:t>
    </dgm:pt>
    <dgm:pt modelId="{38DE5D7F-CF36-4A83-8960-5A6CF66881A1}" type="parTrans" cxnId="{8D550FAB-E21D-4AA1-AEC7-E9FCA1BCD236}">
      <dgm:prSet/>
      <dgm:spPr/>
      <dgm:t>
        <a:bodyPr/>
        <a:lstStyle/>
        <a:p>
          <a:endParaRPr lang="th-TH"/>
        </a:p>
      </dgm:t>
    </dgm:pt>
    <dgm:pt modelId="{C5F902A6-218E-4309-9EE5-A833970C2D5D}" type="pres">
      <dgm:prSet presAssocID="{D2438077-3BBF-4A7E-8A63-8214F107A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1C778-C28E-48CA-A9A1-5DE9FF00077B}" type="pres">
      <dgm:prSet presAssocID="{BBF25E3B-F281-499D-86A1-52F9FC013B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F6204-64F5-44F9-8BCD-065D799EDE33}" type="pres">
      <dgm:prSet presAssocID="{4341B412-BBF8-4C3D-8A85-3211B9C98374}" presName="sibTrans" presStyleCnt="0"/>
      <dgm:spPr/>
      <dgm:t>
        <a:bodyPr/>
        <a:lstStyle/>
        <a:p>
          <a:endParaRPr lang="th-TH"/>
        </a:p>
      </dgm:t>
    </dgm:pt>
    <dgm:pt modelId="{253C7C46-82FC-4045-A3CE-9B477AAC7334}" type="pres">
      <dgm:prSet presAssocID="{1BCCF67B-462B-4515-8D68-5B67C77FF10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4D3D2-F907-4F04-9E04-CF2D4FA1656D}" type="pres">
      <dgm:prSet presAssocID="{D84D70B8-4E38-4FCB-B69D-2A0F78AF4EB2}" presName="sibTrans" presStyleCnt="0"/>
      <dgm:spPr/>
      <dgm:t>
        <a:bodyPr/>
        <a:lstStyle/>
        <a:p>
          <a:endParaRPr lang="th-TH"/>
        </a:p>
      </dgm:t>
    </dgm:pt>
    <dgm:pt modelId="{971813BF-F1EC-466E-A7FB-5D1B62EA8860}" type="pres">
      <dgm:prSet presAssocID="{08104796-8FC8-436C-98A9-CAB5C5D20297}" presName="node" presStyleLbl="node1" presStyleIdx="2" presStyleCnt="3" custLinFactNeighborX="-2701" custLinFactNeighborY="2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F05F09-424A-4B2D-84BE-BC89058632A4}" type="presOf" srcId="{1BCCF67B-462B-4515-8D68-5B67C77FF108}" destId="{253C7C46-82FC-4045-A3CE-9B477AAC7334}" srcOrd="0" destOrd="0" presId="urn:microsoft.com/office/officeart/2005/8/layout/hList6"/>
    <dgm:cxn modelId="{ADB47625-7CE2-4AEF-9C20-BC885ED1DD6D}" type="presOf" srcId="{08104796-8FC8-436C-98A9-CAB5C5D20297}" destId="{971813BF-F1EC-466E-A7FB-5D1B62EA8860}" srcOrd="0" destOrd="0" presId="urn:microsoft.com/office/officeart/2005/8/layout/hList6"/>
    <dgm:cxn modelId="{A032D037-0405-46AF-AC10-DB9A585709E6}" type="presOf" srcId="{D2438077-3BBF-4A7E-8A63-8214F107A9C8}" destId="{C5F902A6-218E-4309-9EE5-A833970C2D5D}" srcOrd="0" destOrd="0" presId="urn:microsoft.com/office/officeart/2005/8/layout/hList6"/>
    <dgm:cxn modelId="{868D8E27-D558-4EA0-A121-A3FF2DF817BD}" srcId="{D2438077-3BBF-4A7E-8A63-8214F107A9C8}" destId="{1BCCF67B-462B-4515-8D68-5B67C77FF108}" srcOrd="1" destOrd="0" parTransId="{968A9235-00C9-4136-A195-4662A856C547}" sibTransId="{D84D70B8-4E38-4FCB-B69D-2A0F78AF4EB2}"/>
    <dgm:cxn modelId="{8D550FAB-E21D-4AA1-AEC7-E9FCA1BCD236}" srcId="{D2438077-3BBF-4A7E-8A63-8214F107A9C8}" destId="{08104796-8FC8-436C-98A9-CAB5C5D20297}" srcOrd="2" destOrd="0" parTransId="{38DE5D7F-CF36-4A83-8960-5A6CF66881A1}" sibTransId="{4B9E98AD-066D-46A6-AB33-B19198C9F22C}"/>
    <dgm:cxn modelId="{AE5EFAE5-18AE-40B1-A885-FB6866AA000D}" srcId="{D2438077-3BBF-4A7E-8A63-8214F107A9C8}" destId="{BBF25E3B-F281-499D-86A1-52F9FC013B8C}" srcOrd="0" destOrd="0" parTransId="{7BDD609B-2D04-4D0A-A977-EBCE479CD6E2}" sibTransId="{4341B412-BBF8-4C3D-8A85-3211B9C98374}"/>
    <dgm:cxn modelId="{E62060F1-CC55-4405-B61B-BDCB9EC305C6}" type="presOf" srcId="{BBF25E3B-F281-499D-86A1-52F9FC013B8C}" destId="{98E1C778-C28E-48CA-A9A1-5DE9FF00077B}" srcOrd="0" destOrd="0" presId="urn:microsoft.com/office/officeart/2005/8/layout/hList6"/>
    <dgm:cxn modelId="{3EE0E7FE-6D8A-4101-BAD5-E56F87A189B8}" type="presParOf" srcId="{C5F902A6-218E-4309-9EE5-A833970C2D5D}" destId="{98E1C778-C28E-48CA-A9A1-5DE9FF00077B}" srcOrd="0" destOrd="0" presId="urn:microsoft.com/office/officeart/2005/8/layout/hList6"/>
    <dgm:cxn modelId="{E2A506F3-611E-44DF-9707-1133B6DAC756}" type="presParOf" srcId="{C5F902A6-218E-4309-9EE5-A833970C2D5D}" destId="{739F6204-64F5-44F9-8BCD-065D799EDE33}" srcOrd="1" destOrd="0" presId="urn:microsoft.com/office/officeart/2005/8/layout/hList6"/>
    <dgm:cxn modelId="{74292093-2827-4942-9560-7DA1F81AE9C0}" type="presParOf" srcId="{C5F902A6-218E-4309-9EE5-A833970C2D5D}" destId="{253C7C46-82FC-4045-A3CE-9B477AAC7334}" srcOrd="2" destOrd="0" presId="urn:microsoft.com/office/officeart/2005/8/layout/hList6"/>
    <dgm:cxn modelId="{4FF1F11A-DC9E-4429-BA57-AFA1F3A421CA}" type="presParOf" srcId="{C5F902A6-218E-4309-9EE5-A833970C2D5D}" destId="{6BF4D3D2-F907-4F04-9E04-CF2D4FA1656D}" srcOrd="3" destOrd="0" presId="urn:microsoft.com/office/officeart/2005/8/layout/hList6"/>
    <dgm:cxn modelId="{EF4EA398-C52A-4078-B604-E449B1C6312F}" type="presParOf" srcId="{C5F902A6-218E-4309-9EE5-A833970C2D5D}" destId="{971813BF-F1EC-466E-A7FB-5D1B62EA886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8034D99-5BEE-4C03-960E-3B5D1D17B861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E02DF8B-A8E6-41D6-8B23-3DC3793CFF35}">
      <dgm:prSet phldrT="[Text]"/>
      <dgm:spPr/>
      <dgm:t>
        <a:bodyPr/>
        <a:lstStyle/>
        <a:p>
          <a:endParaRPr lang="en-US" dirty="0"/>
        </a:p>
      </dgm:t>
    </dgm:pt>
    <dgm:pt modelId="{C9DC05ED-BAAA-4B8B-B049-4509A35D4605}" type="parTrans" cxnId="{919AB47D-AD0E-4436-B2BF-3ED6BEA50779}">
      <dgm:prSet/>
      <dgm:spPr/>
      <dgm:t>
        <a:bodyPr/>
        <a:lstStyle/>
        <a:p>
          <a:endParaRPr lang="en-US"/>
        </a:p>
      </dgm:t>
    </dgm:pt>
    <dgm:pt modelId="{959C8452-9C52-422C-87D1-A0A521AF28B8}" type="sibTrans" cxnId="{919AB47D-AD0E-4436-B2BF-3ED6BEA50779}">
      <dgm:prSet/>
      <dgm:spPr/>
      <dgm:t>
        <a:bodyPr/>
        <a:lstStyle/>
        <a:p>
          <a:endParaRPr lang="en-US"/>
        </a:p>
      </dgm:t>
    </dgm:pt>
    <dgm:pt modelId="{527E78FF-0A67-4FEA-91D0-49966C235E8F}">
      <dgm:prSet phldrT="[Text]" phldr="1"/>
      <dgm:spPr/>
      <dgm:t>
        <a:bodyPr/>
        <a:lstStyle/>
        <a:p>
          <a:endParaRPr lang="en-US" dirty="0"/>
        </a:p>
      </dgm:t>
    </dgm:pt>
    <dgm:pt modelId="{B00DD67D-7293-439D-9599-9595FF642871}" type="parTrans" cxnId="{63DE5883-280F-4722-AF97-4EFABE5589E7}">
      <dgm:prSet/>
      <dgm:spPr/>
      <dgm:t>
        <a:bodyPr/>
        <a:lstStyle/>
        <a:p>
          <a:endParaRPr lang="en-US"/>
        </a:p>
      </dgm:t>
    </dgm:pt>
    <dgm:pt modelId="{28B3B5E3-34B7-4538-895F-46F03973FD99}" type="sibTrans" cxnId="{63DE5883-280F-4722-AF97-4EFABE5589E7}">
      <dgm:prSet/>
      <dgm:spPr/>
      <dgm:t>
        <a:bodyPr/>
        <a:lstStyle/>
        <a:p>
          <a:endParaRPr lang="en-US"/>
        </a:p>
      </dgm:t>
    </dgm:pt>
    <dgm:pt modelId="{E7EDB8BE-6767-4863-B3C2-7D15F05F90A6}">
      <dgm:prSet phldrT="[Text]" phldr="1"/>
      <dgm:spPr/>
      <dgm:t>
        <a:bodyPr/>
        <a:lstStyle/>
        <a:p>
          <a:endParaRPr lang="en-US" dirty="0"/>
        </a:p>
      </dgm:t>
    </dgm:pt>
    <dgm:pt modelId="{E7A032D2-F327-436C-ACF9-698C841F5D15}" type="parTrans" cxnId="{C00E2746-A113-43E6-95D9-90445EC92710}">
      <dgm:prSet/>
      <dgm:spPr/>
      <dgm:t>
        <a:bodyPr/>
        <a:lstStyle/>
        <a:p>
          <a:endParaRPr lang="en-US"/>
        </a:p>
      </dgm:t>
    </dgm:pt>
    <dgm:pt modelId="{A8437C90-FEDC-4E3E-A369-298DBF196E35}" type="sibTrans" cxnId="{C00E2746-A113-43E6-95D9-90445EC92710}">
      <dgm:prSet/>
      <dgm:spPr/>
      <dgm:t>
        <a:bodyPr/>
        <a:lstStyle/>
        <a:p>
          <a:endParaRPr lang="en-US"/>
        </a:p>
      </dgm:t>
    </dgm:pt>
    <dgm:pt modelId="{7BEF9680-0032-499C-888B-A0F161C58113}">
      <dgm:prSet phldrT="[Text]"/>
      <dgm:spPr/>
      <dgm:t>
        <a:bodyPr/>
        <a:lstStyle/>
        <a:p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A798B6-6B57-41FF-9D5B-CEDC3925AFCF}" type="parTrans" cxnId="{24E11562-058A-40DA-B77F-4969B2174592}">
      <dgm:prSet/>
      <dgm:spPr/>
      <dgm:t>
        <a:bodyPr/>
        <a:lstStyle/>
        <a:p>
          <a:endParaRPr lang="en-US"/>
        </a:p>
      </dgm:t>
    </dgm:pt>
    <dgm:pt modelId="{2283BBFC-00B3-4E99-A4C4-22999F42D30A}" type="sibTrans" cxnId="{24E11562-058A-40DA-B77F-4969B2174592}">
      <dgm:prSet/>
      <dgm:spPr/>
      <dgm:t>
        <a:bodyPr/>
        <a:lstStyle/>
        <a:p>
          <a:endParaRPr lang="en-US"/>
        </a:p>
      </dgm:t>
    </dgm:pt>
    <dgm:pt modelId="{014DF064-4833-4632-8671-96062D6F4FA2}">
      <dgm:prSet phldrT="[Text]" phldr="1"/>
      <dgm:spPr/>
      <dgm:t>
        <a:bodyPr/>
        <a:lstStyle/>
        <a:p>
          <a:endParaRPr lang="en-US" dirty="0"/>
        </a:p>
      </dgm:t>
    </dgm:pt>
    <dgm:pt modelId="{7CAC01DE-4295-4177-8643-159E30058ABB}" type="parTrans" cxnId="{BCEB9D13-C10F-4A11-90B9-DD1EB2B1FF91}">
      <dgm:prSet/>
      <dgm:spPr/>
      <dgm:t>
        <a:bodyPr/>
        <a:lstStyle/>
        <a:p>
          <a:endParaRPr lang="en-US"/>
        </a:p>
      </dgm:t>
    </dgm:pt>
    <dgm:pt modelId="{29C00731-EE22-47BE-9C84-7ADDAF1E2308}" type="sibTrans" cxnId="{BCEB9D13-C10F-4A11-90B9-DD1EB2B1FF91}">
      <dgm:prSet/>
      <dgm:spPr/>
      <dgm:t>
        <a:bodyPr/>
        <a:lstStyle/>
        <a:p>
          <a:endParaRPr lang="en-US"/>
        </a:p>
      </dgm:t>
    </dgm:pt>
    <dgm:pt modelId="{A6E5E921-843C-4949-A247-66823E398A3A}">
      <dgm:prSet phldrT="[Text]" phldr="1"/>
      <dgm:spPr/>
      <dgm:t>
        <a:bodyPr/>
        <a:lstStyle/>
        <a:p>
          <a:endParaRPr lang="en-US" dirty="0"/>
        </a:p>
      </dgm:t>
    </dgm:pt>
    <dgm:pt modelId="{04669474-0913-4964-831C-38BAF3FA6786}" type="parTrans" cxnId="{1C5BB6BA-0774-44D5-A683-07C39A4944EE}">
      <dgm:prSet/>
      <dgm:spPr/>
      <dgm:t>
        <a:bodyPr/>
        <a:lstStyle/>
        <a:p>
          <a:endParaRPr lang="en-US"/>
        </a:p>
      </dgm:t>
    </dgm:pt>
    <dgm:pt modelId="{855D42DE-5239-4F5B-AD94-B75C26E2A00C}" type="sibTrans" cxnId="{1C5BB6BA-0774-44D5-A683-07C39A4944EE}">
      <dgm:prSet/>
      <dgm:spPr/>
      <dgm:t>
        <a:bodyPr/>
        <a:lstStyle/>
        <a:p>
          <a:endParaRPr lang="en-US"/>
        </a:p>
      </dgm:t>
    </dgm:pt>
    <dgm:pt modelId="{D184F2D9-BD26-41BD-8EDE-15543B5FE7EC}" type="pres">
      <dgm:prSet presAssocID="{C8034D99-5BEE-4C03-960E-3B5D1D17B86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00181183-C8EC-4563-A5EF-133E723866EC}" type="pres">
      <dgm:prSet presAssocID="{6E02DF8B-A8E6-41D6-8B23-3DC3793CFF35}" presName="parentText1" presStyleLbl="node1" presStyleIdx="0" presStyleCnt="3" custLinFactNeighborY="-562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FD28F-4893-4D2B-9968-242A9887DF76}" type="pres">
      <dgm:prSet presAssocID="{6E02DF8B-A8E6-41D6-8B23-3DC3793CFF35}" presName="childText1" presStyleLbl="solidAlignAcc1" presStyleIdx="0" presStyleCnt="3" custScaleX="90101" custScaleY="117444" custLinFactNeighborX="-1004" custLinFactNeighborY="-18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0C092B-B65F-4C13-80F6-BC95D42E2B30}" type="pres">
      <dgm:prSet presAssocID="{E7EDB8BE-6767-4863-B3C2-7D15F05F90A6}" presName="parentText2" presStyleLbl="node1" presStyleIdx="1" presStyleCnt="3" custScaleX="95217" custLinFactNeighborX="1770" custLinFactNeighborY="-358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8893B3-0BDD-4274-B5E3-43449A59A2B1}" type="pres">
      <dgm:prSet presAssocID="{E7EDB8BE-6767-4863-B3C2-7D15F05F90A6}" presName="childText2" presStyleLbl="solidAlignAcc1" presStyleIdx="1" presStyleCnt="3" custScaleX="94211" custLinFactNeighborX="-2214" custLinFactNeighborY="10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88B6D-DEC6-4FE7-BEFD-3D3C3373A741}" type="pres">
      <dgm:prSet presAssocID="{014DF064-4833-4632-8671-96062D6F4FA2}" presName="parentText3" presStyleLbl="node1" presStyleIdx="2" presStyleCnt="3" custLinFactNeighborX="-1176" custLinFactNeighborY="594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702B5D-BA00-4EAC-9E14-2852D45B1E2F}" type="pres">
      <dgm:prSet presAssocID="{014DF064-4833-4632-8671-96062D6F4FA2}" presName="childText3" presStyleLbl="solidAlignAcc1" presStyleIdx="2" presStyleCnt="3" custScaleX="102353" custScaleY="75690" custLinFactNeighborX="-47" custLinFactNeighborY="248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CEB9D13-C10F-4A11-90B9-DD1EB2B1FF91}" srcId="{C8034D99-5BEE-4C03-960E-3B5D1D17B861}" destId="{014DF064-4833-4632-8671-96062D6F4FA2}" srcOrd="2" destOrd="0" parTransId="{7CAC01DE-4295-4177-8643-159E30058ABB}" sibTransId="{29C00731-EE22-47BE-9C84-7ADDAF1E2308}"/>
    <dgm:cxn modelId="{1C5BB6BA-0774-44D5-A683-07C39A4944EE}" srcId="{014DF064-4833-4632-8671-96062D6F4FA2}" destId="{A6E5E921-843C-4949-A247-66823E398A3A}" srcOrd="0" destOrd="0" parTransId="{04669474-0913-4964-831C-38BAF3FA6786}" sibTransId="{855D42DE-5239-4F5B-AD94-B75C26E2A00C}"/>
    <dgm:cxn modelId="{63DE5883-280F-4722-AF97-4EFABE5589E7}" srcId="{6E02DF8B-A8E6-41D6-8B23-3DC3793CFF35}" destId="{527E78FF-0A67-4FEA-91D0-49966C235E8F}" srcOrd="0" destOrd="0" parTransId="{B00DD67D-7293-439D-9599-9595FF642871}" sibTransId="{28B3B5E3-34B7-4538-895F-46F03973FD99}"/>
    <dgm:cxn modelId="{6DC923C2-E236-44FC-B888-991EBE4B6B44}" type="presOf" srcId="{E7EDB8BE-6767-4863-B3C2-7D15F05F90A6}" destId="{370C092B-B65F-4C13-80F6-BC95D42E2B30}" srcOrd="0" destOrd="0" presId="urn:microsoft.com/office/officeart/2009/3/layout/IncreasingArrowsProcess"/>
    <dgm:cxn modelId="{27B4B8E8-E0FD-4420-825D-D1433E76BD29}" type="presOf" srcId="{527E78FF-0A67-4FEA-91D0-49966C235E8F}" destId="{8F8FD28F-4893-4D2B-9968-242A9887DF76}" srcOrd="0" destOrd="0" presId="urn:microsoft.com/office/officeart/2009/3/layout/IncreasingArrowsProcess"/>
    <dgm:cxn modelId="{C00E2746-A113-43E6-95D9-90445EC92710}" srcId="{C8034D99-5BEE-4C03-960E-3B5D1D17B861}" destId="{E7EDB8BE-6767-4863-B3C2-7D15F05F90A6}" srcOrd="1" destOrd="0" parTransId="{E7A032D2-F327-436C-ACF9-698C841F5D15}" sibTransId="{A8437C90-FEDC-4E3E-A369-298DBF196E35}"/>
    <dgm:cxn modelId="{D5C9D48C-80AA-4E51-8DF8-3E57B3D8D138}" type="presOf" srcId="{6E02DF8B-A8E6-41D6-8B23-3DC3793CFF35}" destId="{00181183-C8EC-4563-A5EF-133E723866EC}" srcOrd="0" destOrd="0" presId="urn:microsoft.com/office/officeart/2009/3/layout/IncreasingArrowsProcess"/>
    <dgm:cxn modelId="{EC18C917-BBB8-4CB6-9B75-7D5948A4AB6E}" type="presOf" srcId="{A6E5E921-843C-4949-A247-66823E398A3A}" destId="{5B702B5D-BA00-4EAC-9E14-2852D45B1E2F}" srcOrd="0" destOrd="0" presId="urn:microsoft.com/office/officeart/2009/3/layout/IncreasingArrowsProcess"/>
    <dgm:cxn modelId="{73DB5618-3BEC-4405-8E44-3C7D888A6EE0}" type="presOf" srcId="{014DF064-4833-4632-8671-96062D6F4FA2}" destId="{B8C88B6D-DEC6-4FE7-BEFD-3D3C3373A741}" srcOrd="0" destOrd="0" presId="urn:microsoft.com/office/officeart/2009/3/layout/IncreasingArrowsProcess"/>
    <dgm:cxn modelId="{24E11562-058A-40DA-B77F-4969B2174592}" srcId="{E7EDB8BE-6767-4863-B3C2-7D15F05F90A6}" destId="{7BEF9680-0032-499C-888B-A0F161C58113}" srcOrd="0" destOrd="0" parTransId="{64A798B6-6B57-41FF-9D5B-CEDC3925AFCF}" sibTransId="{2283BBFC-00B3-4E99-A4C4-22999F42D30A}"/>
    <dgm:cxn modelId="{8F30CE8E-71AC-4B0F-A079-E82FA8C375B9}" type="presOf" srcId="{C8034D99-5BEE-4C03-960E-3B5D1D17B861}" destId="{D184F2D9-BD26-41BD-8EDE-15543B5FE7EC}" srcOrd="0" destOrd="0" presId="urn:microsoft.com/office/officeart/2009/3/layout/IncreasingArrowsProcess"/>
    <dgm:cxn modelId="{C3BAE767-3A84-4A42-80AB-F25378E45D7E}" type="presOf" srcId="{7BEF9680-0032-499C-888B-A0F161C58113}" destId="{B78893B3-0BDD-4274-B5E3-43449A59A2B1}" srcOrd="0" destOrd="0" presId="urn:microsoft.com/office/officeart/2009/3/layout/IncreasingArrowsProcess"/>
    <dgm:cxn modelId="{919AB47D-AD0E-4436-B2BF-3ED6BEA50779}" srcId="{C8034D99-5BEE-4C03-960E-3B5D1D17B861}" destId="{6E02DF8B-A8E6-41D6-8B23-3DC3793CFF35}" srcOrd="0" destOrd="0" parTransId="{C9DC05ED-BAAA-4B8B-B049-4509A35D4605}" sibTransId="{959C8452-9C52-422C-87D1-A0A521AF28B8}"/>
    <dgm:cxn modelId="{1294EDB4-601B-4F3B-B676-2EF7575B9C09}" type="presParOf" srcId="{D184F2D9-BD26-41BD-8EDE-15543B5FE7EC}" destId="{00181183-C8EC-4563-A5EF-133E723866EC}" srcOrd="0" destOrd="0" presId="urn:microsoft.com/office/officeart/2009/3/layout/IncreasingArrowsProcess"/>
    <dgm:cxn modelId="{45D55DCE-82A6-4FD4-9A92-FF1393DE46CC}" type="presParOf" srcId="{D184F2D9-BD26-41BD-8EDE-15543B5FE7EC}" destId="{8F8FD28F-4893-4D2B-9968-242A9887DF76}" srcOrd="1" destOrd="0" presId="urn:microsoft.com/office/officeart/2009/3/layout/IncreasingArrowsProcess"/>
    <dgm:cxn modelId="{D9772007-10DD-477B-A61D-ECDA608FE50C}" type="presParOf" srcId="{D184F2D9-BD26-41BD-8EDE-15543B5FE7EC}" destId="{370C092B-B65F-4C13-80F6-BC95D42E2B30}" srcOrd="2" destOrd="0" presId="urn:microsoft.com/office/officeart/2009/3/layout/IncreasingArrowsProcess"/>
    <dgm:cxn modelId="{70EC3ECB-BE3E-4EBE-A576-A49DEAA87981}" type="presParOf" srcId="{D184F2D9-BD26-41BD-8EDE-15543B5FE7EC}" destId="{B78893B3-0BDD-4274-B5E3-43449A59A2B1}" srcOrd="3" destOrd="0" presId="urn:microsoft.com/office/officeart/2009/3/layout/IncreasingArrowsProcess"/>
    <dgm:cxn modelId="{497A58D8-1F1D-4E04-BF47-48B46E4EAD99}" type="presParOf" srcId="{D184F2D9-BD26-41BD-8EDE-15543B5FE7EC}" destId="{B8C88B6D-DEC6-4FE7-BEFD-3D3C3373A741}" srcOrd="4" destOrd="0" presId="urn:microsoft.com/office/officeart/2009/3/layout/IncreasingArrowsProcess"/>
    <dgm:cxn modelId="{07E8F772-5896-4CA3-B98D-DCD577630EA7}" type="presParOf" srcId="{D184F2D9-BD26-41BD-8EDE-15543B5FE7EC}" destId="{5B702B5D-BA00-4EAC-9E14-2852D45B1E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8034D99-5BEE-4C03-960E-3B5D1D17B861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E02DF8B-A8E6-41D6-8B23-3DC3793CFF35}">
      <dgm:prSet phldrT="[Text]"/>
      <dgm:spPr/>
      <dgm:t>
        <a:bodyPr/>
        <a:lstStyle/>
        <a:p>
          <a:endParaRPr lang="en-US" dirty="0"/>
        </a:p>
      </dgm:t>
    </dgm:pt>
    <dgm:pt modelId="{C9DC05ED-BAAA-4B8B-B049-4509A35D4605}" type="parTrans" cxnId="{919AB47D-AD0E-4436-B2BF-3ED6BEA50779}">
      <dgm:prSet/>
      <dgm:spPr/>
      <dgm:t>
        <a:bodyPr/>
        <a:lstStyle/>
        <a:p>
          <a:endParaRPr lang="en-US"/>
        </a:p>
      </dgm:t>
    </dgm:pt>
    <dgm:pt modelId="{959C8452-9C52-422C-87D1-A0A521AF28B8}" type="sibTrans" cxnId="{919AB47D-AD0E-4436-B2BF-3ED6BEA50779}">
      <dgm:prSet/>
      <dgm:spPr/>
      <dgm:t>
        <a:bodyPr/>
        <a:lstStyle/>
        <a:p>
          <a:endParaRPr lang="en-US"/>
        </a:p>
      </dgm:t>
    </dgm:pt>
    <dgm:pt modelId="{527E78FF-0A67-4FEA-91D0-49966C235E8F}">
      <dgm:prSet phldrT="[Text]" phldr="1"/>
      <dgm:spPr/>
      <dgm:t>
        <a:bodyPr/>
        <a:lstStyle/>
        <a:p>
          <a:endParaRPr lang="en-US" dirty="0"/>
        </a:p>
      </dgm:t>
    </dgm:pt>
    <dgm:pt modelId="{B00DD67D-7293-439D-9599-9595FF642871}" type="parTrans" cxnId="{63DE5883-280F-4722-AF97-4EFABE5589E7}">
      <dgm:prSet/>
      <dgm:spPr/>
      <dgm:t>
        <a:bodyPr/>
        <a:lstStyle/>
        <a:p>
          <a:endParaRPr lang="en-US"/>
        </a:p>
      </dgm:t>
    </dgm:pt>
    <dgm:pt modelId="{28B3B5E3-34B7-4538-895F-46F03973FD99}" type="sibTrans" cxnId="{63DE5883-280F-4722-AF97-4EFABE5589E7}">
      <dgm:prSet/>
      <dgm:spPr/>
      <dgm:t>
        <a:bodyPr/>
        <a:lstStyle/>
        <a:p>
          <a:endParaRPr lang="en-US"/>
        </a:p>
      </dgm:t>
    </dgm:pt>
    <dgm:pt modelId="{E7EDB8BE-6767-4863-B3C2-7D15F05F90A6}">
      <dgm:prSet phldrT="[Text]" phldr="1"/>
      <dgm:spPr/>
      <dgm:t>
        <a:bodyPr/>
        <a:lstStyle/>
        <a:p>
          <a:endParaRPr lang="en-US" dirty="0"/>
        </a:p>
      </dgm:t>
    </dgm:pt>
    <dgm:pt modelId="{E7A032D2-F327-436C-ACF9-698C841F5D15}" type="parTrans" cxnId="{C00E2746-A113-43E6-95D9-90445EC92710}">
      <dgm:prSet/>
      <dgm:spPr/>
      <dgm:t>
        <a:bodyPr/>
        <a:lstStyle/>
        <a:p>
          <a:endParaRPr lang="en-US"/>
        </a:p>
      </dgm:t>
    </dgm:pt>
    <dgm:pt modelId="{A8437C90-FEDC-4E3E-A369-298DBF196E35}" type="sibTrans" cxnId="{C00E2746-A113-43E6-95D9-90445EC92710}">
      <dgm:prSet/>
      <dgm:spPr/>
      <dgm:t>
        <a:bodyPr/>
        <a:lstStyle/>
        <a:p>
          <a:endParaRPr lang="en-US"/>
        </a:p>
      </dgm:t>
    </dgm:pt>
    <dgm:pt modelId="{7BEF9680-0032-499C-888B-A0F161C58113}">
      <dgm:prSet phldrT="[Text]"/>
      <dgm:spPr/>
      <dgm:t>
        <a:bodyPr/>
        <a:lstStyle/>
        <a:p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A798B6-6B57-41FF-9D5B-CEDC3925AFCF}" type="parTrans" cxnId="{24E11562-058A-40DA-B77F-4969B2174592}">
      <dgm:prSet/>
      <dgm:spPr/>
      <dgm:t>
        <a:bodyPr/>
        <a:lstStyle/>
        <a:p>
          <a:endParaRPr lang="en-US"/>
        </a:p>
      </dgm:t>
    </dgm:pt>
    <dgm:pt modelId="{2283BBFC-00B3-4E99-A4C4-22999F42D30A}" type="sibTrans" cxnId="{24E11562-058A-40DA-B77F-4969B2174592}">
      <dgm:prSet/>
      <dgm:spPr/>
      <dgm:t>
        <a:bodyPr/>
        <a:lstStyle/>
        <a:p>
          <a:endParaRPr lang="en-US"/>
        </a:p>
      </dgm:t>
    </dgm:pt>
    <dgm:pt modelId="{014DF064-4833-4632-8671-96062D6F4FA2}">
      <dgm:prSet phldrT="[Text]" phldr="1"/>
      <dgm:spPr/>
      <dgm:t>
        <a:bodyPr/>
        <a:lstStyle/>
        <a:p>
          <a:endParaRPr lang="en-US" dirty="0"/>
        </a:p>
      </dgm:t>
    </dgm:pt>
    <dgm:pt modelId="{7CAC01DE-4295-4177-8643-159E30058ABB}" type="parTrans" cxnId="{BCEB9D13-C10F-4A11-90B9-DD1EB2B1FF91}">
      <dgm:prSet/>
      <dgm:spPr/>
      <dgm:t>
        <a:bodyPr/>
        <a:lstStyle/>
        <a:p>
          <a:endParaRPr lang="en-US"/>
        </a:p>
      </dgm:t>
    </dgm:pt>
    <dgm:pt modelId="{29C00731-EE22-47BE-9C84-7ADDAF1E2308}" type="sibTrans" cxnId="{BCEB9D13-C10F-4A11-90B9-DD1EB2B1FF91}">
      <dgm:prSet/>
      <dgm:spPr/>
      <dgm:t>
        <a:bodyPr/>
        <a:lstStyle/>
        <a:p>
          <a:endParaRPr lang="en-US"/>
        </a:p>
      </dgm:t>
    </dgm:pt>
    <dgm:pt modelId="{A6E5E921-843C-4949-A247-66823E398A3A}">
      <dgm:prSet phldrT="[Text]" phldr="1"/>
      <dgm:spPr/>
      <dgm:t>
        <a:bodyPr/>
        <a:lstStyle/>
        <a:p>
          <a:endParaRPr lang="en-US" dirty="0"/>
        </a:p>
      </dgm:t>
    </dgm:pt>
    <dgm:pt modelId="{04669474-0913-4964-831C-38BAF3FA6786}" type="parTrans" cxnId="{1C5BB6BA-0774-44D5-A683-07C39A4944EE}">
      <dgm:prSet/>
      <dgm:spPr/>
      <dgm:t>
        <a:bodyPr/>
        <a:lstStyle/>
        <a:p>
          <a:endParaRPr lang="en-US"/>
        </a:p>
      </dgm:t>
    </dgm:pt>
    <dgm:pt modelId="{855D42DE-5239-4F5B-AD94-B75C26E2A00C}" type="sibTrans" cxnId="{1C5BB6BA-0774-44D5-A683-07C39A4944EE}">
      <dgm:prSet/>
      <dgm:spPr/>
      <dgm:t>
        <a:bodyPr/>
        <a:lstStyle/>
        <a:p>
          <a:endParaRPr lang="en-US"/>
        </a:p>
      </dgm:t>
    </dgm:pt>
    <dgm:pt modelId="{D184F2D9-BD26-41BD-8EDE-15543B5FE7EC}" type="pres">
      <dgm:prSet presAssocID="{C8034D99-5BEE-4C03-960E-3B5D1D17B86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00181183-C8EC-4563-A5EF-133E723866EC}" type="pres">
      <dgm:prSet presAssocID="{6E02DF8B-A8E6-41D6-8B23-3DC3793CFF35}" presName="parentText1" presStyleLbl="node1" presStyleIdx="0" presStyleCnt="3" custLinFactNeighborY="-562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FD28F-4893-4D2B-9968-242A9887DF76}" type="pres">
      <dgm:prSet presAssocID="{6E02DF8B-A8E6-41D6-8B23-3DC3793CFF35}" presName="childText1" presStyleLbl="solidAlignAcc1" presStyleIdx="0" presStyleCnt="3" custScaleX="90101" custScaleY="117444" custLinFactNeighborX="-1004" custLinFactNeighborY="-18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0C092B-B65F-4C13-80F6-BC95D42E2B30}" type="pres">
      <dgm:prSet presAssocID="{E7EDB8BE-6767-4863-B3C2-7D15F05F90A6}" presName="parentText2" presStyleLbl="node1" presStyleIdx="1" presStyleCnt="3" custScaleX="95217" custLinFactNeighborX="1770" custLinFactNeighborY="-358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8893B3-0BDD-4274-B5E3-43449A59A2B1}" type="pres">
      <dgm:prSet presAssocID="{E7EDB8BE-6767-4863-B3C2-7D15F05F90A6}" presName="childText2" presStyleLbl="solidAlignAcc1" presStyleIdx="1" presStyleCnt="3" custScaleX="94211" custLinFactNeighborX="-2214" custLinFactNeighborY="10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88B6D-DEC6-4FE7-BEFD-3D3C3373A741}" type="pres">
      <dgm:prSet presAssocID="{014DF064-4833-4632-8671-96062D6F4FA2}" presName="parentText3" presStyleLbl="node1" presStyleIdx="2" presStyleCnt="3" custLinFactNeighborX="-1176" custLinFactNeighborY="594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702B5D-BA00-4EAC-9E14-2852D45B1E2F}" type="pres">
      <dgm:prSet presAssocID="{014DF064-4833-4632-8671-96062D6F4FA2}" presName="childText3" presStyleLbl="solidAlignAcc1" presStyleIdx="2" presStyleCnt="3" custScaleX="102353" custScaleY="75690" custLinFactNeighborX="-47" custLinFactNeighborY="248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CEB9D13-C10F-4A11-90B9-DD1EB2B1FF91}" srcId="{C8034D99-5BEE-4C03-960E-3B5D1D17B861}" destId="{014DF064-4833-4632-8671-96062D6F4FA2}" srcOrd="2" destOrd="0" parTransId="{7CAC01DE-4295-4177-8643-159E30058ABB}" sibTransId="{29C00731-EE22-47BE-9C84-7ADDAF1E2308}"/>
    <dgm:cxn modelId="{1C5BB6BA-0774-44D5-A683-07C39A4944EE}" srcId="{014DF064-4833-4632-8671-96062D6F4FA2}" destId="{A6E5E921-843C-4949-A247-66823E398A3A}" srcOrd="0" destOrd="0" parTransId="{04669474-0913-4964-831C-38BAF3FA6786}" sibTransId="{855D42DE-5239-4F5B-AD94-B75C26E2A00C}"/>
    <dgm:cxn modelId="{63DE5883-280F-4722-AF97-4EFABE5589E7}" srcId="{6E02DF8B-A8E6-41D6-8B23-3DC3793CFF35}" destId="{527E78FF-0A67-4FEA-91D0-49966C235E8F}" srcOrd="0" destOrd="0" parTransId="{B00DD67D-7293-439D-9599-9595FF642871}" sibTransId="{28B3B5E3-34B7-4538-895F-46F03973FD99}"/>
    <dgm:cxn modelId="{62F2740E-3796-4FBA-ABE1-EABF624F6A5D}" type="presOf" srcId="{527E78FF-0A67-4FEA-91D0-49966C235E8F}" destId="{8F8FD28F-4893-4D2B-9968-242A9887DF76}" srcOrd="0" destOrd="0" presId="urn:microsoft.com/office/officeart/2009/3/layout/IncreasingArrowsProcess"/>
    <dgm:cxn modelId="{C00E2746-A113-43E6-95D9-90445EC92710}" srcId="{C8034D99-5BEE-4C03-960E-3B5D1D17B861}" destId="{E7EDB8BE-6767-4863-B3C2-7D15F05F90A6}" srcOrd="1" destOrd="0" parTransId="{E7A032D2-F327-436C-ACF9-698C841F5D15}" sibTransId="{A8437C90-FEDC-4E3E-A369-298DBF196E35}"/>
    <dgm:cxn modelId="{24E11562-058A-40DA-B77F-4969B2174592}" srcId="{E7EDB8BE-6767-4863-B3C2-7D15F05F90A6}" destId="{7BEF9680-0032-499C-888B-A0F161C58113}" srcOrd="0" destOrd="0" parTransId="{64A798B6-6B57-41FF-9D5B-CEDC3925AFCF}" sibTransId="{2283BBFC-00B3-4E99-A4C4-22999F42D30A}"/>
    <dgm:cxn modelId="{91683130-DDC2-4227-A989-9439CA5CA082}" type="presOf" srcId="{014DF064-4833-4632-8671-96062D6F4FA2}" destId="{B8C88B6D-DEC6-4FE7-BEFD-3D3C3373A741}" srcOrd="0" destOrd="0" presId="urn:microsoft.com/office/officeart/2009/3/layout/IncreasingArrowsProcess"/>
    <dgm:cxn modelId="{5AF7F0C7-0095-4249-B1CD-FAB60BEA6F7F}" type="presOf" srcId="{E7EDB8BE-6767-4863-B3C2-7D15F05F90A6}" destId="{370C092B-B65F-4C13-80F6-BC95D42E2B30}" srcOrd="0" destOrd="0" presId="urn:microsoft.com/office/officeart/2009/3/layout/IncreasingArrowsProcess"/>
    <dgm:cxn modelId="{4A1EF78E-3EF6-4E9E-B5A0-05C1A151E546}" type="presOf" srcId="{6E02DF8B-A8E6-41D6-8B23-3DC3793CFF35}" destId="{00181183-C8EC-4563-A5EF-133E723866EC}" srcOrd="0" destOrd="0" presId="urn:microsoft.com/office/officeart/2009/3/layout/IncreasingArrowsProcess"/>
    <dgm:cxn modelId="{EA49C5A1-88D2-4F8A-96DA-887A4A9A79CB}" type="presOf" srcId="{7BEF9680-0032-499C-888B-A0F161C58113}" destId="{B78893B3-0BDD-4274-B5E3-43449A59A2B1}" srcOrd="0" destOrd="0" presId="urn:microsoft.com/office/officeart/2009/3/layout/IncreasingArrowsProcess"/>
    <dgm:cxn modelId="{C62CF2FB-E0D9-4B34-9FDA-A29B0C91FD76}" type="presOf" srcId="{A6E5E921-843C-4949-A247-66823E398A3A}" destId="{5B702B5D-BA00-4EAC-9E14-2852D45B1E2F}" srcOrd="0" destOrd="0" presId="urn:microsoft.com/office/officeart/2009/3/layout/IncreasingArrowsProcess"/>
    <dgm:cxn modelId="{919AB47D-AD0E-4436-B2BF-3ED6BEA50779}" srcId="{C8034D99-5BEE-4C03-960E-3B5D1D17B861}" destId="{6E02DF8B-A8E6-41D6-8B23-3DC3793CFF35}" srcOrd="0" destOrd="0" parTransId="{C9DC05ED-BAAA-4B8B-B049-4509A35D4605}" sibTransId="{959C8452-9C52-422C-87D1-A0A521AF28B8}"/>
    <dgm:cxn modelId="{479C821C-A4CC-4F50-A200-0873C8051FE5}" type="presOf" srcId="{C8034D99-5BEE-4C03-960E-3B5D1D17B861}" destId="{D184F2D9-BD26-41BD-8EDE-15543B5FE7EC}" srcOrd="0" destOrd="0" presId="urn:microsoft.com/office/officeart/2009/3/layout/IncreasingArrowsProcess"/>
    <dgm:cxn modelId="{B8EFF0C8-A1DB-4F3E-966B-2A61C7EDF22F}" type="presParOf" srcId="{D184F2D9-BD26-41BD-8EDE-15543B5FE7EC}" destId="{00181183-C8EC-4563-A5EF-133E723866EC}" srcOrd="0" destOrd="0" presId="urn:microsoft.com/office/officeart/2009/3/layout/IncreasingArrowsProcess"/>
    <dgm:cxn modelId="{76FDC217-D0B3-4316-A44D-777CD7A7FB6A}" type="presParOf" srcId="{D184F2D9-BD26-41BD-8EDE-15543B5FE7EC}" destId="{8F8FD28F-4893-4D2B-9968-242A9887DF76}" srcOrd="1" destOrd="0" presId="urn:microsoft.com/office/officeart/2009/3/layout/IncreasingArrowsProcess"/>
    <dgm:cxn modelId="{2DEF53A3-AA88-49F3-AD79-93309F0D39FB}" type="presParOf" srcId="{D184F2D9-BD26-41BD-8EDE-15543B5FE7EC}" destId="{370C092B-B65F-4C13-80F6-BC95D42E2B30}" srcOrd="2" destOrd="0" presId="urn:microsoft.com/office/officeart/2009/3/layout/IncreasingArrowsProcess"/>
    <dgm:cxn modelId="{BC8C7D94-F6F4-44A1-8FEE-8599C134F7EC}" type="presParOf" srcId="{D184F2D9-BD26-41BD-8EDE-15543B5FE7EC}" destId="{B78893B3-0BDD-4274-B5E3-43449A59A2B1}" srcOrd="3" destOrd="0" presId="urn:microsoft.com/office/officeart/2009/3/layout/IncreasingArrowsProcess"/>
    <dgm:cxn modelId="{D27AE91E-6170-41E2-AD71-6833115BBAC0}" type="presParOf" srcId="{D184F2D9-BD26-41BD-8EDE-15543B5FE7EC}" destId="{B8C88B6D-DEC6-4FE7-BEFD-3D3C3373A741}" srcOrd="4" destOrd="0" presId="urn:microsoft.com/office/officeart/2009/3/layout/IncreasingArrowsProcess"/>
    <dgm:cxn modelId="{9B5988C0-FE0E-4387-8759-149CE84B2BE7}" type="presParOf" srcId="{D184F2D9-BD26-41BD-8EDE-15543B5FE7EC}" destId="{5B702B5D-BA00-4EAC-9E14-2852D45B1E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2438077-3BBF-4A7E-8A63-8214F107A9C8}" type="doc">
      <dgm:prSet loTypeId="urn:microsoft.com/office/officeart/2005/8/layout/hList6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BBF25E3B-F281-499D-86A1-52F9FC013B8C}">
      <dgm:prSet phldrT="[ข้อความ]" phldr="1"/>
      <dgm:spPr/>
      <dgm:t>
        <a:bodyPr/>
        <a:lstStyle/>
        <a:p>
          <a:endParaRPr lang="th-TH" dirty="0"/>
        </a:p>
      </dgm:t>
    </dgm:pt>
    <dgm:pt modelId="{7BDD609B-2D04-4D0A-A977-EBCE479CD6E2}" type="parTrans" cxnId="{AE5EFAE5-18AE-40B1-A885-FB6866AA000D}">
      <dgm:prSet/>
      <dgm:spPr/>
      <dgm:t>
        <a:bodyPr/>
        <a:lstStyle/>
        <a:p>
          <a:endParaRPr lang="th-TH"/>
        </a:p>
      </dgm:t>
    </dgm:pt>
    <dgm:pt modelId="{4341B412-BBF8-4C3D-8A85-3211B9C98374}" type="sibTrans" cxnId="{AE5EFAE5-18AE-40B1-A885-FB6866AA000D}">
      <dgm:prSet/>
      <dgm:spPr/>
      <dgm:t>
        <a:bodyPr/>
        <a:lstStyle/>
        <a:p>
          <a:endParaRPr lang="th-TH"/>
        </a:p>
      </dgm:t>
    </dgm:pt>
    <dgm:pt modelId="{1BCCF67B-462B-4515-8D68-5B67C77FF108}">
      <dgm:prSet phldrT="[ข้อความ]" phldr="1"/>
      <dgm:spPr/>
      <dgm:t>
        <a:bodyPr/>
        <a:lstStyle/>
        <a:p>
          <a:endParaRPr lang="th-TH" dirty="0"/>
        </a:p>
      </dgm:t>
    </dgm:pt>
    <dgm:pt modelId="{968A9235-00C9-4136-A195-4662A856C547}" type="parTrans" cxnId="{868D8E27-D558-4EA0-A121-A3FF2DF817BD}">
      <dgm:prSet/>
      <dgm:spPr/>
      <dgm:t>
        <a:bodyPr/>
        <a:lstStyle/>
        <a:p>
          <a:endParaRPr lang="th-TH"/>
        </a:p>
      </dgm:t>
    </dgm:pt>
    <dgm:pt modelId="{D84D70B8-4E38-4FCB-B69D-2A0F78AF4EB2}" type="sibTrans" cxnId="{868D8E27-D558-4EA0-A121-A3FF2DF817BD}">
      <dgm:prSet/>
      <dgm:spPr/>
      <dgm:t>
        <a:bodyPr/>
        <a:lstStyle/>
        <a:p>
          <a:endParaRPr lang="th-TH"/>
        </a:p>
      </dgm:t>
    </dgm:pt>
    <dgm:pt modelId="{C5F902A6-218E-4309-9EE5-A833970C2D5D}" type="pres">
      <dgm:prSet presAssocID="{D2438077-3BBF-4A7E-8A63-8214F107A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1C778-C28E-48CA-A9A1-5DE9FF00077B}" type="pres">
      <dgm:prSet presAssocID="{BBF25E3B-F281-499D-86A1-52F9FC013B8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F6204-64F5-44F9-8BCD-065D799EDE33}" type="pres">
      <dgm:prSet presAssocID="{4341B412-BBF8-4C3D-8A85-3211B9C98374}" presName="sibTrans" presStyleCnt="0"/>
      <dgm:spPr/>
      <dgm:t>
        <a:bodyPr/>
        <a:lstStyle/>
        <a:p>
          <a:endParaRPr lang="en-US"/>
        </a:p>
      </dgm:t>
    </dgm:pt>
    <dgm:pt modelId="{253C7C46-82FC-4045-A3CE-9B477AAC7334}" type="pres">
      <dgm:prSet presAssocID="{1BCCF67B-462B-4515-8D68-5B67C77FF10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0E69B9-E56A-4878-8AC5-D23993F182E5}" type="presOf" srcId="{BBF25E3B-F281-499D-86A1-52F9FC013B8C}" destId="{98E1C778-C28E-48CA-A9A1-5DE9FF00077B}" srcOrd="0" destOrd="0" presId="urn:microsoft.com/office/officeart/2005/8/layout/hList6"/>
    <dgm:cxn modelId="{868D8E27-D558-4EA0-A121-A3FF2DF817BD}" srcId="{D2438077-3BBF-4A7E-8A63-8214F107A9C8}" destId="{1BCCF67B-462B-4515-8D68-5B67C77FF108}" srcOrd="1" destOrd="0" parTransId="{968A9235-00C9-4136-A195-4662A856C547}" sibTransId="{D84D70B8-4E38-4FCB-B69D-2A0F78AF4EB2}"/>
    <dgm:cxn modelId="{AE5EFAE5-18AE-40B1-A885-FB6866AA000D}" srcId="{D2438077-3BBF-4A7E-8A63-8214F107A9C8}" destId="{BBF25E3B-F281-499D-86A1-52F9FC013B8C}" srcOrd="0" destOrd="0" parTransId="{7BDD609B-2D04-4D0A-A977-EBCE479CD6E2}" sibTransId="{4341B412-BBF8-4C3D-8A85-3211B9C98374}"/>
    <dgm:cxn modelId="{AC06BD16-9714-4511-BA06-4AA072D90401}" type="presOf" srcId="{1BCCF67B-462B-4515-8D68-5B67C77FF108}" destId="{253C7C46-82FC-4045-A3CE-9B477AAC7334}" srcOrd="0" destOrd="0" presId="urn:microsoft.com/office/officeart/2005/8/layout/hList6"/>
    <dgm:cxn modelId="{6B9316FC-A7E9-482C-983A-566939ED38D3}" type="presOf" srcId="{D2438077-3BBF-4A7E-8A63-8214F107A9C8}" destId="{C5F902A6-218E-4309-9EE5-A833970C2D5D}" srcOrd="0" destOrd="0" presId="urn:microsoft.com/office/officeart/2005/8/layout/hList6"/>
    <dgm:cxn modelId="{6B5DD939-E2AD-448A-93CB-C601B0D291DF}" type="presParOf" srcId="{C5F902A6-218E-4309-9EE5-A833970C2D5D}" destId="{98E1C778-C28E-48CA-A9A1-5DE9FF00077B}" srcOrd="0" destOrd="0" presId="urn:microsoft.com/office/officeart/2005/8/layout/hList6"/>
    <dgm:cxn modelId="{DA416C65-34D7-44C5-B093-C5E1CF593F2F}" type="presParOf" srcId="{C5F902A6-218E-4309-9EE5-A833970C2D5D}" destId="{739F6204-64F5-44F9-8BCD-065D799EDE33}" srcOrd="1" destOrd="0" presId="urn:microsoft.com/office/officeart/2005/8/layout/hList6"/>
    <dgm:cxn modelId="{1C6ACC35-B5B3-4A22-B940-7EA804B68502}" type="presParOf" srcId="{C5F902A6-218E-4309-9EE5-A833970C2D5D}" destId="{253C7C46-82FC-4045-A3CE-9B477AAC733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8034D99-5BEE-4C03-960E-3B5D1D17B861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E02DF8B-A8E6-41D6-8B23-3DC3793CFF35}">
      <dgm:prSet phldrT="[Text]"/>
      <dgm:spPr/>
      <dgm:t>
        <a:bodyPr/>
        <a:lstStyle/>
        <a:p>
          <a:endParaRPr lang="en-US" dirty="0"/>
        </a:p>
      </dgm:t>
    </dgm:pt>
    <dgm:pt modelId="{C9DC05ED-BAAA-4B8B-B049-4509A35D4605}" type="parTrans" cxnId="{919AB47D-AD0E-4436-B2BF-3ED6BEA50779}">
      <dgm:prSet/>
      <dgm:spPr/>
      <dgm:t>
        <a:bodyPr/>
        <a:lstStyle/>
        <a:p>
          <a:endParaRPr lang="en-US"/>
        </a:p>
      </dgm:t>
    </dgm:pt>
    <dgm:pt modelId="{959C8452-9C52-422C-87D1-A0A521AF28B8}" type="sibTrans" cxnId="{919AB47D-AD0E-4436-B2BF-3ED6BEA50779}">
      <dgm:prSet/>
      <dgm:spPr/>
      <dgm:t>
        <a:bodyPr/>
        <a:lstStyle/>
        <a:p>
          <a:endParaRPr lang="en-US"/>
        </a:p>
      </dgm:t>
    </dgm:pt>
    <dgm:pt modelId="{527E78FF-0A67-4FEA-91D0-49966C235E8F}">
      <dgm:prSet phldrT="[Text]" phldr="1"/>
      <dgm:spPr/>
      <dgm:t>
        <a:bodyPr/>
        <a:lstStyle/>
        <a:p>
          <a:endParaRPr lang="en-US" dirty="0"/>
        </a:p>
      </dgm:t>
    </dgm:pt>
    <dgm:pt modelId="{B00DD67D-7293-439D-9599-9595FF642871}" type="parTrans" cxnId="{63DE5883-280F-4722-AF97-4EFABE5589E7}">
      <dgm:prSet/>
      <dgm:spPr/>
      <dgm:t>
        <a:bodyPr/>
        <a:lstStyle/>
        <a:p>
          <a:endParaRPr lang="en-US"/>
        </a:p>
      </dgm:t>
    </dgm:pt>
    <dgm:pt modelId="{28B3B5E3-34B7-4538-895F-46F03973FD99}" type="sibTrans" cxnId="{63DE5883-280F-4722-AF97-4EFABE5589E7}">
      <dgm:prSet/>
      <dgm:spPr/>
      <dgm:t>
        <a:bodyPr/>
        <a:lstStyle/>
        <a:p>
          <a:endParaRPr lang="en-US"/>
        </a:p>
      </dgm:t>
    </dgm:pt>
    <dgm:pt modelId="{E7EDB8BE-6767-4863-B3C2-7D15F05F90A6}">
      <dgm:prSet phldrT="[Text]" phldr="1"/>
      <dgm:spPr/>
      <dgm:t>
        <a:bodyPr/>
        <a:lstStyle/>
        <a:p>
          <a:endParaRPr lang="en-US" dirty="0"/>
        </a:p>
      </dgm:t>
    </dgm:pt>
    <dgm:pt modelId="{E7A032D2-F327-436C-ACF9-698C841F5D15}" type="parTrans" cxnId="{C00E2746-A113-43E6-95D9-90445EC92710}">
      <dgm:prSet/>
      <dgm:spPr/>
      <dgm:t>
        <a:bodyPr/>
        <a:lstStyle/>
        <a:p>
          <a:endParaRPr lang="en-US"/>
        </a:p>
      </dgm:t>
    </dgm:pt>
    <dgm:pt modelId="{A8437C90-FEDC-4E3E-A369-298DBF196E35}" type="sibTrans" cxnId="{C00E2746-A113-43E6-95D9-90445EC92710}">
      <dgm:prSet/>
      <dgm:spPr/>
      <dgm:t>
        <a:bodyPr/>
        <a:lstStyle/>
        <a:p>
          <a:endParaRPr lang="en-US"/>
        </a:p>
      </dgm:t>
    </dgm:pt>
    <dgm:pt modelId="{7BEF9680-0032-499C-888B-A0F161C58113}">
      <dgm:prSet phldrT="[Text]"/>
      <dgm:spPr/>
      <dgm:t>
        <a:bodyPr/>
        <a:lstStyle/>
        <a:p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A798B6-6B57-41FF-9D5B-CEDC3925AFCF}" type="parTrans" cxnId="{24E11562-058A-40DA-B77F-4969B2174592}">
      <dgm:prSet/>
      <dgm:spPr/>
      <dgm:t>
        <a:bodyPr/>
        <a:lstStyle/>
        <a:p>
          <a:endParaRPr lang="en-US"/>
        </a:p>
      </dgm:t>
    </dgm:pt>
    <dgm:pt modelId="{2283BBFC-00B3-4E99-A4C4-22999F42D30A}" type="sibTrans" cxnId="{24E11562-058A-40DA-B77F-4969B2174592}">
      <dgm:prSet/>
      <dgm:spPr/>
      <dgm:t>
        <a:bodyPr/>
        <a:lstStyle/>
        <a:p>
          <a:endParaRPr lang="en-US"/>
        </a:p>
      </dgm:t>
    </dgm:pt>
    <dgm:pt modelId="{014DF064-4833-4632-8671-96062D6F4FA2}">
      <dgm:prSet phldrT="[Text]" phldr="1"/>
      <dgm:spPr/>
      <dgm:t>
        <a:bodyPr/>
        <a:lstStyle/>
        <a:p>
          <a:endParaRPr lang="en-US" dirty="0"/>
        </a:p>
      </dgm:t>
    </dgm:pt>
    <dgm:pt modelId="{7CAC01DE-4295-4177-8643-159E30058ABB}" type="parTrans" cxnId="{BCEB9D13-C10F-4A11-90B9-DD1EB2B1FF91}">
      <dgm:prSet/>
      <dgm:spPr/>
      <dgm:t>
        <a:bodyPr/>
        <a:lstStyle/>
        <a:p>
          <a:endParaRPr lang="en-US"/>
        </a:p>
      </dgm:t>
    </dgm:pt>
    <dgm:pt modelId="{29C00731-EE22-47BE-9C84-7ADDAF1E2308}" type="sibTrans" cxnId="{BCEB9D13-C10F-4A11-90B9-DD1EB2B1FF91}">
      <dgm:prSet/>
      <dgm:spPr/>
      <dgm:t>
        <a:bodyPr/>
        <a:lstStyle/>
        <a:p>
          <a:endParaRPr lang="en-US"/>
        </a:p>
      </dgm:t>
    </dgm:pt>
    <dgm:pt modelId="{A6E5E921-843C-4949-A247-66823E398A3A}">
      <dgm:prSet phldrT="[Text]" phldr="1"/>
      <dgm:spPr/>
      <dgm:t>
        <a:bodyPr/>
        <a:lstStyle/>
        <a:p>
          <a:endParaRPr lang="en-US" dirty="0"/>
        </a:p>
      </dgm:t>
    </dgm:pt>
    <dgm:pt modelId="{04669474-0913-4964-831C-38BAF3FA6786}" type="parTrans" cxnId="{1C5BB6BA-0774-44D5-A683-07C39A4944EE}">
      <dgm:prSet/>
      <dgm:spPr/>
      <dgm:t>
        <a:bodyPr/>
        <a:lstStyle/>
        <a:p>
          <a:endParaRPr lang="en-US"/>
        </a:p>
      </dgm:t>
    </dgm:pt>
    <dgm:pt modelId="{855D42DE-5239-4F5B-AD94-B75C26E2A00C}" type="sibTrans" cxnId="{1C5BB6BA-0774-44D5-A683-07C39A4944EE}">
      <dgm:prSet/>
      <dgm:spPr/>
      <dgm:t>
        <a:bodyPr/>
        <a:lstStyle/>
        <a:p>
          <a:endParaRPr lang="en-US"/>
        </a:p>
      </dgm:t>
    </dgm:pt>
    <dgm:pt modelId="{D184F2D9-BD26-41BD-8EDE-15543B5FE7EC}" type="pres">
      <dgm:prSet presAssocID="{C8034D99-5BEE-4C03-960E-3B5D1D17B86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00181183-C8EC-4563-A5EF-133E723866EC}" type="pres">
      <dgm:prSet presAssocID="{6E02DF8B-A8E6-41D6-8B23-3DC3793CFF35}" presName="parentText1" presStyleLbl="node1" presStyleIdx="0" presStyleCnt="3" custLinFactNeighborY="-562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FD28F-4893-4D2B-9968-242A9887DF76}" type="pres">
      <dgm:prSet presAssocID="{6E02DF8B-A8E6-41D6-8B23-3DC3793CFF35}" presName="childText1" presStyleLbl="solidAlignAcc1" presStyleIdx="0" presStyleCnt="3" custScaleX="90101" custScaleY="117444" custLinFactNeighborX="-1004" custLinFactNeighborY="-18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0C092B-B65F-4C13-80F6-BC95D42E2B30}" type="pres">
      <dgm:prSet presAssocID="{E7EDB8BE-6767-4863-B3C2-7D15F05F90A6}" presName="parentText2" presStyleLbl="node1" presStyleIdx="1" presStyleCnt="3" custScaleX="95217" custLinFactNeighborX="1770" custLinFactNeighborY="-358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8893B3-0BDD-4274-B5E3-43449A59A2B1}" type="pres">
      <dgm:prSet presAssocID="{E7EDB8BE-6767-4863-B3C2-7D15F05F90A6}" presName="childText2" presStyleLbl="solidAlignAcc1" presStyleIdx="1" presStyleCnt="3" custScaleX="94211" custLinFactNeighborX="-2214" custLinFactNeighborY="30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88B6D-DEC6-4FE7-BEFD-3D3C3373A741}" type="pres">
      <dgm:prSet presAssocID="{014DF064-4833-4632-8671-96062D6F4FA2}" presName="parentText3" presStyleLbl="node1" presStyleIdx="2" presStyleCnt="3" custLinFactNeighborX="-1176" custLinFactNeighborY="594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702B5D-BA00-4EAC-9E14-2852D45B1E2F}" type="pres">
      <dgm:prSet presAssocID="{014DF064-4833-4632-8671-96062D6F4FA2}" presName="childText3" presStyleLbl="solidAlignAcc1" presStyleIdx="2" presStyleCnt="3" custScaleX="102353" custScaleY="75690" custLinFactNeighborX="-47" custLinFactNeighborY="248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3DE5883-280F-4722-AF97-4EFABE5589E7}" srcId="{6E02DF8B-A8E6-41D6-8B23-3DC3793CFF35}" destId="{527E78FF-0A67-4FEA-91D0-49966C235E8F}" srcOrd="0" destOrd="0" parTransId="{B00DD67D-7293-439D-9599-9595FF642871}" sibTransId="{28B3B5E3-34B7-4538-895F-46F03973FD99}"/>
    <dgm:cxn modelId="{919AB47D-AD0E-4436-B2BF-3ED6BEA50779}" srcId="{C8034D99-5BEE-4C03-960E-3B5D1D17B861}" destId="{6E02DF8B-A8E6-41D6-8B23-3DC3793CFF35}" srcOrd="0" destOrd="0" parTransId="{C9DC05ED-BAAA-4B8B-B049-4509A35D4605}" sibTransId="{959C8452-9C52-422C-87D1-A0A521AF28B8}"/>
    <dgm:cxn modelId="{C00E2746-A113-43E6-95D9-90445EC92710}" srcId="{C8034D99-5BEE-4C03-960E-3B5D1D17B861}" destId="{E7EDB8BE-6767-4863-B3C2-7D15F05F90A6}" srcOrd="1" destOrd="0" parTransId="{E7A032D2-F327-436C-ACF9-698C841F5D15}" sibTransId="{A8437C90-FEDC-4E3E-A369-298DBF196E35}"/>
    <dgm:cxn modelId="{4CF2EBDF-6547-4BC8-B085-5FA19F8F1025}" type="presOf" srcId="{C8034D99-5BEE-4C03-960E-3B5D1D17B861}" destId="{D184F2D9-BD26-41BD-8EDE-15543B5FE7EC}" srcOrd="0" destOrd="0" presId="urn:microsoft.com/office/officeart/2009/3/layout/IncreasingArrowsProcess"/>
    <dgm:cxn modelId="{470997A3-4986-4250-B7C8-74817622E0BF}" type="presOf" srcId="{014DF064-4833-4632-8671-96062D6F4FA2}" destId="{B8C88B6D-DEC6-4FE7-BEFD-3D3C3373A741}" srcOrd="0" destOrd="0" presId="urn:microsoft.com/office/officeart/2009/3/layout/IncreasingArrowsProcess"/>
    <dgm:cxn modelId="{541ED00C-C65A-4E26-A61B-5DCCBC66F39B}" type="presOf" srcId="{527E78FF-0A67-4FEA-91D0-49966C235E8F}" destId="{8F8FD28F-4893-4D2B-9968-242A9887DF76}" srcOrd="0" destOrd="0" presId="urn:microsoft.com/office/officeart/2009/3/layout/IncreasingArrowsProcess"/>
    <dgm:cxn modelId="{1104B7C5-F773-4FF7-9939-57E5BE1425CF}" type="presOf" srcId="{E7EDB8BE-6767-4863-B3C2-7D15F05F90A6}" destId="{370C092B-B65F-4C13-80F6-BC95D42E2B30}" srcOrd="0" destOrd="0" presId="urn:microsoft.com/office/officeart/2009/3/layout/IncreasingArrowsProcess"/>
    <dgm:cxn modelId="{24E11562-058A-40DA-B77F-4969B2174592}" srcId="{E7EDB8BE-6767-4863-B3C2-7D15F05F90A6}" destId="{7BEF9680-0032-499C-888B-A0F161C58113}" srcOrd="0" destOrd="0" parTransId="{64A798B6-6B57-41FF-9D5B-CEDC3925AFCF}" sibTransId="{2283BBFC-00B3-4E99-A4C4-22999F42D30A}"/>
    <dgm:cxn modelId="{1C5BB6BA-0774-44D5-A683-07C39A4944EE}" srcId="{014DF064-4833-4632-8671-96062D6F4FA2}" destId="{A6E5E921-843C-4949-A247-66823E398A3A}" srcOrd="0" destOrd="0" parTransId="{04669474-0913-4964-831C-38BAF3FA6786}" sibTransId="{855D42DE-5239-4F5B-AD94-B75C26E2A00C}"/>
    <dgm:cxn modelId="{1C8F1F85-86CC-4043-99C4-37BD4CD5683E}" type="presOf" srcId="{6E02DF8B-A8E6-41D6-8B23-3DC3793CFF35}" destId="{00181183-C8EC-4563-A5EF-133E723866EC}" srcOrd="0" destOrd="0" presId="urn:microsoft.com/office/officeart/2009/3/layout/IncreasingArrowsProcess"/>
    <dgm:cxn modelId="{BCEB9D13-C10F-4A11-90B9-DD1EB2B1FF91}" srcId="{C8034D99-5BEE-4C03-960E-3B5D1D17B861}" destId="{014DF064-4833-4632-8671-96062D6F4FA2}" srcOrd="2" destOrd="0" parTransId="{7CAC01DE-4295-4177-8643-159E30058ABB}" sibTransId="{29C00731-EE22-47BE-9C84-7ADDAF1E2308}"/>
    <dgm:cxn modelId="{50D4A28E-3CB1-467D-A5F9-AA408503228C}" type="presOf" srcId="{A6E5E921-843C-4949-A247-66823E398A3A}" destId="{5B702B5D-BA00-4EAC-9E14-2852D45B1E2F}" srcOrd="0" destOrd="0" presId="urn:microsoft.com/office/officeart/2009/3/layout/IncreasingArrowsProcess"/>
    <dgm:cxn modelId="{C05257AA-4A58-4458-AE80-056AC535B75E}" type="presOf" srcId="{7BEF9680-0032-499C-888B-A0F161C58113}" destId="{B78893B3-0BDD-4274-B5E3-43449A59A2B1}" srcOrd="0" destOrd="0" presId="urn:microsoft.com/office/officeart/2009/3/layout/IncreasingArrowsProcess"/>
    <dgm:cxn modelId="{640406E4-9924-4C24-96D6-2D009BEF0DF1}" type="presParOf" srcId="{D184F2D9-BD26-41BD-8EDE-15543B5FE7EC}" destId="{00181183-C8EC-4563-A5EF-133E723866EC}" srcOrd="0" destOrd="0" presId="urn:microsoft.com/office/officeart/2009/3/layout/IncreasingArrowsProcess"/>
    <dgm:cxn modelId="{70B50D1A-9424-4297-88B7-1E3574A5AA3D}" type="presParOf" srcId="{D184F2D9-BD26-41BD-8EDE-15543B5FE7EC}" destId="{8F8FD28F-4893-4D2B-9968-242A9887DF76}" srcOrd="1" destOrd="0" presId="urn:microsoft.com/office/officeart/2009/3/layout/IncreasingArrowsProcess"/>
    <dgm:cxn modelId="{DF7073F9-5C21-4DBA-9EAE-498DC0C9D2B8}" type="presParOf" srcId="{D184F2D9-BD26-41BD-8EDE-15543B5FE7EC}" destId="{370C092B-B65F-4C13-80F6-BC95D42E2B30}" srcOrd="2" destOrd="0" presId="urn:microsoft.com/office/officeart/2009/3/layout/IncreasingArrowsProcess"/>
    <dgm:cxn modelId="{96263AE6-FB28-4D29-8047-FD86AF385842}" type="presParOf" srcId="{D184F2D9-BD26-41BD-8EDE-15543B5FE7EC}" destId="{B78893B3-0BDD-4274-B5E3-43449A59A2B1}" srcOrd="3" destOrd="0" presId="urn:microsoft.com/office/officeart/2009/3/layout/IncreasingArrowsProcess"/>
    <dgm:cxn modelId="{71387210-2F0E-458B-8F46-5DFEE1648B56}" type="presParOf" srcId="{D184F2D9-BD26-41BD-8EDE-15543B5FE7EC}" destId="{B8C88B6D-DEC6-4FE7-BEFD-3D3C3373A741}" srcOrd="4" destOrd="0" presId="urn:microsoft.com/office/officeart/2009/3/layout/IncreasingArrowsProcess"/>
    <dgm:cxn modelId="{69DEBAD7-8F53-4478-9F21-3FC554C66D08}" type="presParOf" srcId="{D184F2D9-BD26-41BD-8EDE-15543B5FE7EC}" destId="{5B702B5D-BA00-4EAC-9E14-2852D45B1E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6F0CF-B2BB-404F-A154-EB1AED05D849}" type="doc">
      <dgm:prSet loTypeId="urn:microsoft.com/office/officeart/2005/8/layout/process2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F7E7D1B-915D-4C5B-85EB-222A04DF577C}">
      <dgm:prSet phldrT="[Text]" custT="1"/>
      <dgm:spPr/>
      <dgm:t>
        <a:bodyPr/>
        <a:lstStyle/>
        <a:p>
          <a: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ประชุมเชิงปฏิบัติการ</a:t>
          </a:r>
          <a:b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ทีมสนับสนุนการขับเคลื่อนสัมมาชีพชุมชนระดับประเทศ</a:t>
          </a:r>
          <a:endParaRPr lang="en-US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1FF23B5-4C42-4F6E-9382-C76C3E901465}" type="parTrans" cxnId="{538328DB-C73C-45AC-98D6-787EE4A4B774}">
      <dgm:prSet/>
      <dgm:spPr/>
      <dgm:t>
        <a:bodyPr/>
        <a:lstStyle/>
        <a:p>
          <a:endParaRPr lang="en-US"/>
        </a:p>
      </dgm:t>
    </dgm:pt>
    <dgm:pt modelId="{90A8F044-A627-455C-A053-22529D861C7B}" type="sibTrans" cxnId="{538328DB-C73C-45AC-98D6-787EE4A4B774}">
      <dgm:prSet/>
      <dgm:spPr/>
      <dgm:t>
        <a:bodyPr/>
        <a:lstStyle/>
        <a:p>
          <a:endParaRPr lang="en-US"/>
        </a:p>
      </dgm:t>
    </dgm:pt>
    <dgm:pt modelId="{6916CF3E-5488-42A3-A6AB-A31EA3B673B3}">
      <dgm:prSet phldrT="[Text]" custT="1"/>
      <dgm:spPr/>
      <dgm:t>
        <a:bodyPr/>
        <a:lstStyle/>
        <a:p>
          <a: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ประชุมเชิงปฏิบัติการ</a:t>
          </a:r>
          <a:b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ทีมสนับสนุนการขับเคลื่อนสัมมาชีพชุมชนระดับจังหวัด</a:t>
          </a:r>
          <a:endParaRPr lang="en-US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51B5607-001B-4C95-9C49-934873A1C188}" type="parTrans" cxnId="{FC2DF1B0-6401-43B7-8D23-B83E2000C6B1}">
      <dgm:prSet/>
      <dgm:spPr/>
      <dgm:t>
        <a:bodyPr/>
        <a:lstStyle/>
        <a:p>
          <a:endParaRPr lang="en-US"/>
        </a:p>
      </dgm:t>
    </dgm:pt>
    <dgm:pt modelId="{58E6EB0B-FB17-4921-B096-2F47DEA4805A}" type="sibTrans" cxnId="{FC2DF1B0-6401-43B7-8D23-B83E2000C6B1}">
      <dgm:prSet/>
      <dgm:spPr/>
      <dgm:t>
        <a:bodyPr/>
        <a:lstStyle/>
        <a:p>
          <a:endParaRPr lang="en-US" dirty="0"/>
        </a:p>
      </dgm:t>
    </dgm:pt>
    <dgm:pt modelId="{16E0AA67-F2EA-490E-9F6E-0AAA2047BEAE}">
      <dgm:prSet phldrT="[Text]" custT="1"/>
      <dgm:spPr/>
      <dgm:t>
        <a:bodyPr/>
        <a:lstStyle/>
        <a:p>
          <a: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ประชุมเชิงปฏิบัติการ</a:t>
          </a:r>
          <a:b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ทีมสนับสนุนการขับเคลื่อนสัมมาชีพชุมชนระดับอำเภอ</a:t>
          </a:r>
          <a:endParaRPr lang="en-US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73E5911-9063-4B65-AA60-1377D863D53B}" type="parTrans" cxnId="{A3905F63-01E8-4305-9F19-E6EF6BD73E43}">
      <dgm:prSet/>
      <dgm:spPr/>
      <dgm:t>
        <a:bodyPr/>
        <a:lstStyle/>
        <a:p>
          <a:endParaRPr lang="en-US"/>
        </a:p>
      </dgm:t>
    </dgm:pt>
    <dgm:pt modelId="{309C3228-FBDC-491D-B390-287E93D853C2}" type="sibTrans" cxnId="{A3905F63-01E8-4305-9F19-E6EF6BD73E43}">
      <dgm:prSet/>
      <dgm:spPr/>
      <dgm:t>
        <a:bodyPr/>
        <a:lstStyle/>
        <a:p>
          <a:endParaRPr lang="en-US"/>
        </a:p>
      </dgm:t>
    </dgm:pt>
    <dgm:pt modelId="{F56EDD11-D561-40C2-9A0B-4E0829E00B20}" type="pres">
      <dgm:prSet presAssocID="{E726F0CF-B2BB-404F-A154-EB1AED05D84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7753AB-49F1-41B4-966A-8A2218168AEE}" type="pres">
      <dgm:prSet presAssocID="{7F7E7D1B-915D-4C5B-85EB-222A04DF577C}" presName="node" presStyleLbl="node1" presStyleIdx="0" presStyleCnt="3" custScaleX="65659" custScaleY="26112" custLinFactNeighborY="3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E547E-FC74-4A9E-A676-FC61648CB715}" type="pres">
      <dgm:prSet presAssocID="{90A8F044-A627-455C-A053-22529D861C7B}" presName="sibTrans" presStyleLbl="sibTrans2D1" presStyleIdx="0" presStyleCnt="2" custAng="21562016" custScaleX="90564" custScaleY="49368" custLinFactNeighborX="-1172" custLinFactNeighborY="-2115"/>
      <dgm:spPr/>
      <dgm:t>
        <a:bodyPr/>
        <a:lstStyle/>
        <a:p>
          <a:endParaRPr lang="en-US"/>
        </a:p>
      </dgm:t>
    </dgm:pt>
    <dgm:pt modelId="{FAF5B1D8-1CD7-483C-B8DB-E32BE3422837}" type="pres">
      <dgm:prSet presAssocID="{90A8F044-A627-455C-A053-22529D861C7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7E95EC3-2445-49CB-BA5D-E0CB8D835F90}" type="pres">
      <dgm:prSet presAssocID="{6916CF3E-5488-42A3-A6AB-A31EA3B673B3}" presName="node" presStyleLbl="node1" presStyleIdx="1" presStyleCnt="3" custScaleX="65659" custScaleY="32108" custLinFactNeighborY="-35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A5937-A93A-4CD1-A5CE-C7EEBF52A40B}" type="pres">
      <dgm:prSet presAssocID="{58E6EB0B-FB17-4921-B096-2F47DEA4805A}" presName="sibTrans" presStyleLbl="sibTrans2D1" presStyleIdx="1" presStyleCnt="2" custScaleY="58297" custLinFactNeighborX="-13381" custLinFactNeighborY="-2486"/>
      <dgm:spPr/>
      <dgm:t>
        <a:bodyPr/>
        <a:lstStyle/>
        <a:p>
          <a:endParaRPr lang="en-US"/>
        </a:p>
      </dgm:t>
    </dgm:pt>
    <dgm:pt modelId="{D1C23C07-E4AF-4BE7-8377-BC25E3D12E8A}" type="pres">
      <dgm:prSet presAssocID="{58E6EB0B-FB17-4921-B096-2F47DEA4805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A9DC1BD-3DEC-4B11-A137-2BBED57C8D95}" type="pres">
      <dgm:prSet presAssocID="{16E0AA67-F2EA-490E-9F6E-0AAA2047BEAE}" presName="node" presStyleLbl="node1" presStyleIdx="2" presStyleCnt="3" custScaleX="65659" custScaleY="32702" custLinFactNeighborX="-130" custLinFactNeighborY="-77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CFBD56-C5B6-4EC1-B443-61F53CC237B3}" type="presOf" srcId="{E726F0CF-B2BB-404F-A154-EB1AED05D849}" destId="{F56EDD11-D561-40C2-9A0B-4E0829E00B20}" srcOrd="0" destOrd="0" presId="urn:microsoft.com/office/officeart/2005/8/layout/process2"/>
    <dgm:cxn modelId="{F25E0BFD-77F9-4015-BD47-55F21042D529}" type="presOf" srcId="{58E6EB0B-FB17-4921-B096-2F47DEA4805A}" destId="{D1C23C07-E4AF-4BE7-8377-BC25E3D12E8A}" srcOrd="1" destOrd="0" presId="urn:microsoft.com/office/officeart/2005/8/layout/process2"/>
    <dgm:cxn modelId="{FC2DF1B0-6401-43B7-8D23-B83E2000C6B1}" srcId="{E726F0CF-B2BB-404F-A154-EB1AED05D849}" destId="{6916CF3E-5488-42A3-A6AB-A31EA3B673B3}" srcOrd="1" destOrd="0" parTransId="{751B5607-001B-4C95-9C49-934873A1C188}" sibTransId="{58E6EB0B-FB17-4921-B096-2F47DEA4805A}"/>
    <dgm:cxn modelId="{757F6E13-0DA9-4048-BC65-A7146CAE711D}" type="presOf" srcId="{7F7E7D1B-915D-4C5B-85EB-222A04DF577C}" destId="{7B7753AB-49F1-41B4-966A-8A2218168AEE}" srcOrd="0" destOrd="0" presId="urn:microsoft.com/office/officeart/2005/8/layout/process2"/>
    <dgm:cxn modelId="{6286B2EB-C5DF-47A3-82AD-371FF6F7BDC8}" type="presOf" srcId="{16E0AA67-F2EA-490E-9F6E-0AAA2047BEAE}" destId="{8A9DC1BD-3DEC-4B11-A137-2BBED57C8D95}" srcOrd="0" destOrd="0" presId="urn:microsoft.com/office/officeart/2005/8/layout/process2"/>
    <dgm:cxn modelId="{B7C3EEC1-7CD1-4DA0-AFC7-3EA56D0A822E}" type="presOf" srcId="{90A8F044-A627-455C-A053-22529D861C7B}" destId="{9D4E547E-FC74-4A9E-A676-FC61648CB715}" srcOrd="0" destOrd="0" presId="urn:microsoft.com/office/officeart/2005/8/layout/process2"/>
    <dgm:cxn modelId="{24618162-CFEF-4FC9-8C9F-BA2ECA86B1AD}" type="presOf" srcId="{6916CF3E-5488-42A3-A6AB-A31EA3B673B3}" destId="{87E95EC3-2445-49CB-BA5D-E0CB8D835F90}" srcOrd="0" destOrd="0" presId="urn:microsoft.com/office/officeart/2005/8/layout/process2"/>
    <dgm:cxn modelId="{772E831F-27C9-4CC7-B9EA-398016CA3470}" type="presOf" srcId="{58E6EB0B-FB17-4921-B096-2F47DEA4805A}" destId="{DA1A5937-A93A-4CD1-A5CE-C7EEBF52A40B}" srcOrd="0" destOrd="0" presId="urn:microsoft.com/office/officeart/2005/8/layout/process2"/>
    <dgm:cxn modelId="{F6FC155A-A09D-487B-83DB-87631B03204E}" type="presOf" srcId="{90A8F044-A627-455C-A053-22529D861C7B}" destId="{FAF5B1D8-1CD7-483C-B8DB-E32BE3422837}" srcOrd="1" destOrd="0" presId="urn:microsoft.com/office/officeart/2005/8/layout/process2"/>
    <dgm:cxn modelId="{A3905F63-01E8-4305-9F19-E6EF6BD73E43}" srcId="{E726F0CF-B2BB-404F-A154-EB1AED05D849}" destId="{16E0AA67-F2EA-490E-9F6E-0AAA2047BEAE}" srcOrd="2" destOrd="0" parTransId="{B73E5911-9063-4B65-AA60-1377D863D53B}" sibTransId="{309C3228-FBDC-491D-B390-287E93D853C2}"/>
    <dgm:cxn modelId="{538328DB-C73C-45AC-98D6-787EE4A4B774}" srcId="{E726F0CF-B2BB-404F-A154-EB1AED05D849}" destId="{7F7E7D1B-915D-4C5B-85EB-222A04DF577C}" srcOrd="0" destOrd="0" parTransId="{91FF23B5-4C42-4F6E-9382-C76C3E901465}" sibTransId="{90A8F044-A627-455C-A053-22529D861C7B}"/>
    <dgm:cxn modelId="{E70F8E5A-8248-4D2C-8869-846E17438720}" type="presParOf" srcId="{F56EDD11-D561-40C2-9A0B-4E0829E00B20}" destId="{7B7753AB-49F1-41B4-966A-8A2218168AEE}" srcOrd="0" destOrd="0" presId="urn:microsoft.com/office/officeart/2005/8/layout/process2"/>
    <dgm:cxn modelId="{F84990E3-D8E4-45C5-89E7-1F2F253CA69E}" type="presParOf" srcId="{F56EDD11-D561-40C2-9A0B-4E0829E00B20}" destId="{9D4E547E-FC74-4A9E-A676-FC61648CB715}" srcOrd="1" destOrd="0" presId="urn:microsoft.com/office/officeart/2005/8/layout/process2"/>
    <dgm:cxn modelId="{A6067A4A-0A48-4373-821B-C0014D32D817}" type="presParOf" srcId="{9D4E547E-FC74-4A9E-A676-FC61648CB715}" destId="{FAF5B1D8-1CD7-483C-B8DB-E32BE3422837}" srcOrd="0" destOrd="0" presId="urn:microsoft.com/office/officeart/2005/8/layout/process2"/>
    <dgm:cxn modelId="{3DAC5788-8577-4745-901E-04805D3130F5}" type="presParOf" srcId="{F56EDD11-D561-40C2-9A0B-4E0829E00B20}" destId="{87E95EC3-2445-49CB-BA5D-E0CB8D835F90}" srcOrd="2" destOrd="0" presId="urn:microsoft.com/office/officeart/2005/8/layout/process2"/>
    <dgm:cxn modelId="{8D7E19D6-08A8-4C2D-9943-152FEC951357}" type="presParOf" srcId="{F56EDD11-D561-40C2-9A0B-4E0829E00B20}" destId="{DA1A5937-A93A-4CD1-A5CE-C7EEBF52A40B}" srcOrd="3" destOrd="0" presId="urn:microsoft.com/office/officeart/2005/8/layout/process2"/>
    <dgm:cxn modelId="{82910011-BA28-4DAC-AAF3-349A703AD5F7}" type="presParOf" srcId="{DA1A5937-A93A-4CD1-A5CE-C7EEBF52A40B}" destId="{D1C23C07-E4AF-4BE7-8377-BC25E3D12E8A}" srcOrd="0" destOrd="0" presId="urn:microsoft.com/office/officeart/2005/8/layout/process2"/>
    <dgm:cxn modelId="{7887CD1C-71F7-4682-8A81-3D1D7C8D7AC4}" type="presParOf" srcId="{F56EDD11-D561-40C2-9A0B-4E0829E00B20}" destId="{8A9DC1BD-3DEC-4B11-A137-2BBED57C8D9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2438077-3BBF-4A7E-8A63-8214F107A9C8}" type="doc">
      <dgm:prSet loTypeId="urn:microsoft.com/office/officeart/2005/8/layout/hList6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BBF25E3B-F281-499D-86A1-52F9FC013B8C}">
      <dgm:prSet phldrT="[ข้อความ]" phldr="1"/>
      <dgm:spPr/>
      <dgm:t>
        <a:bodyPr/>
        <a:lstStyle/>
        <a:p>
          <a:endParaRPr lang="th-TH" dirty="0"/>
        </a:p>
      </dgm:t>
    </dgm:pt>
    <dgm:pt modelId="{7BDD609B-2D04-4D0A-A977-EBCE479CD6E2}" type="parTrans" cxnId="{AE5EFAE5-18AE-40B1-A885-FB6866AA000D}">
      <dgm:prSet/>
      <dgm:spPr/>
      <dgm:t>
        <a:bodyPr/>
        <a:lstStyle/>
        <a:p>
          <a:endParaRPr lang="th-TH"/>
        </a:p>
      </dgm:t>
    </dgm:pt>
    <dgm:pt modelId="{4341B412-BBF8-4C3D-8A85-3211B9C98374}" type="sibTrans" cxnId="{AE5EFAE5-18AE-40B1-A885-FB6866AA000D}">
      <dgm:prSet/>
      <dgm:spPr/>
      <dgm:t>
        <a:bodyPr/>
        <a:lstStyle/>
        <a:p>
          <a:endParaRPr lang="th-TH"/>
        </a:p>
      </dgm:t>
    </dgm:pt>
    <dgm:pt modelId="{1BCCF67B-462B-4515-8D68-5B67C77FF108}">
      <dgm:prSet phldrT="[ข้อความ]" phldr="1"/>
      <dgm:spPr/>
      <dgm:t>
        <a:bodyPr/>
        <a:lstStyle/>
        <a:p>
          <a:endParaRPr lang="th-TH" dirty="0"/>
        </a:p>
      </dgm:t>
    </dgm:pt>
    <dgm:pt modelId="{968A9235-00C9-4136-A195-4662A856C547}" type="parTrans" cxnId="{868D8E27-D558-4EA0-A121-A3FF2DF817BD}">
      <dgm:prSet/>
      <dgm:spPr/>
      <dgm:t>
        <a:bodyPr/>
        <a:lstStyle/>
        <a:p>
          <a:endParaRPr lang="th-TH"/>
        </a:p>
      </dgm:t>
    </dgm:pt>
    <dgm:pt modelId="{D84D70B8-4E38-4FCB-B69D-2A0F78AF4EB2}" type="sibTrans" cxnId="{868D8E27-D558-4EA0-A121-A3FF2DF817BD}">
      <dgm:prSet/>
      <dgm:spPr/>
      <dgm:t>
        <a:bodyPr/>
        <a:lstStyle/>
        <a:p>
          <a:endParaRPr lang="th-TH"/>
        </a:p>
      </dgm:t>
    </dgm:pt>
    <dgm:pt modelId="{C5F902A6-218E-4309-9EE5-A833970C2D5D}" type="pres">
      <dgm:prSet presAssocID="{D2438077-3BBF-4A7E-8A63-8214F107A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1C778-C28E-48CA-A9A1-5DE9FF00077B}" type="pres">
      <dgm:prSet presAssocID="{BBF25E3B-F281-499D-86A1-52F9FC013B8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F6204-64F5-44F9-8BCD-065D799EDE33}" type="pres">
      <dgm:prSet presAssocID="{4341B412-BBF8-4C3D-8A85-3211B9C98374}" presName="sibTrans" presStyleCnt="0"/>
      <dgm:spPr/>
      <dgm:t>
        <a:bodyPr/>
        <a:lstStyle/>
        <a:p>
          <a:endParaRPr lang="en-US"/>
        </a:p>
      </dgm:t>
    </dgm:pt>
    <dgm:pt modelId="{253C7C46-82FC-4045-A3CE-9B477AAC7334}" type="pres">
      <dgm:prSet presAssocID="{1BCCF67B-462B-4515-8D68-5B67C77FF10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3CDE59-4948-4CE8-9089-200E02AB7416}" type="presOf" srcId="{1BCCF67B-462B-4515-8D68-5B67C77FF108}" destId="{253C7C46-82FC-4045-A3CE-9B477AAC7334}" srcOrd="0" destOrd="0" presId="urn:microsoft.com/office/officeart/2005/8/layout/hList6"/>
    <dgm:cxn modelId="{868D8E27-D558-4EA0-A121-A3FF2DF817BD}" srcId="{D2438077-3BBF-4A7E-8A63-8214F107A9C8}" destId="{1BCCF67B-462B-4515-8D68-5B67C77FF108}" srcOrd="1" destOrd="0" parTransId="{968A9235-00C9-4136-A195-4662A856C547}" sibTransId="{D84D70B8-4E38-4FCB-B69D-2A0F78AF4EB2}"/>
    <dgm:cxn modelId="{20D68034-229A-4474-964E-8CC21C4DA617}" type="presOf" srcId="{BBF25E3B-F281-499D-86A1-52F9FC013B8C}" destId="{98E1C778-C28E-48CA-A9A1-5DE9FF00077B}" srcOrd="0" destOrd="0" presId="urn:microsoft.com/office/officeart/2005/8/layout/hList6"/>
    <dgm:cxn modelId="{AE5EFAE5-18AE-40B1-A885-FB6866AA000D}" srcId="{D2438077-3BBF-4A7E-8A63-8214F107A9C8}" destId="{BBF25E3B-F281-499D-86A1-52F9FC013B8C}" srcOrd="0" destOrd="0" parTransId="{7BDD609B-2D04-4D0A-A977-EBCE479CD6E2}" sibTransId="{4341B412-BBF8-4C3D-8A85-3211B9C98374}"/>
    <dgm:cxn modelId="{B9B60CF0-E114-453F-8B42-C9A4431B07F7}" type="presOf" srcId="{D2438077-3BBF-4A7E-8A63-8214F107A9C8}" destId="{C5F902A6-218E-4309-9EE5-A833970C2D5D}" srcOrd="0" destOrd="0" presId="urn:microsoft.com/office/officeart/2005/8/layout/hList6"/>
    <dgm:cxn modelId="{0C368431-1A98-4ED2-945F-853D65E052F2}" type="presParOf" srcId="{C5F902A6-218E-4309-9EE5-A833970C2D5D}" destId="{98E1C778-C28E-48CA-A9A1-5DE9FF00077B}" srcOrd="0" destOrd="0" presId="urn:microsoft.com/office/officeart/2005/8/layout/hList6"/>
    <dgm:cxn modelId="{9B6DF09E-465D-4D81-9081-A11BF5BE9644}" type="presParOf" srcId="{C5F902A6-218E-4309-9EE5-A833970C2D5D}" destId="{739F6204-64F5-44F9-8BCD-065D799EDE33}" srcOrd="1" destOrd="0" presId="urn:microsoft.com/office/officeart/2005/8/layout/hList6"/>
    <dgm:cxn modelId="{B0262D5F-DA34-4C6F-87AB-D41454101300}" type="presParOf" srcId="{C5F902A6-218E-4309-9EE5-A833970C2D5D}" destId="{253C7C46-82FC-4045-A3CE-9B477AAC733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F707CA8-CA91-4787-82C4-9CA80B19EC96}" type="doc">
      <dgm:prSet loTypeId="urn:microsoft.com/office/officeart/2005/8/layout/hChevron3" loCatId="process" qsTypeId="urn:microsoft.com/office/officeart/2005/8/quickstyle/3d1" qsCatId="3D" csTypeId="urn:microsoft.com/office/officeart/2005/8/colors/colorful5" csCatId="colorful" phldr="1"/>
      <dgm:spPr/>
    </dgm:pt>
    <dgm:pt modelId="{BBB4FEA2-3148-43FB-B5CA-56F1157EA628}">
      <dgm:prSet phldrT="[ข้อความ]" custT="1"/>
      <dgm:spPr/>
      <dgm:t>
        <a:bodyPr/>
        <a:lstStyle/>
        <a:p>
          <a:endParaRPr lang="th-TH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2581C2A-C11E-408E-A962-92AAA68263F9}" type="parTrans" cxnId="{89E8B845-4913-493A-9CCD-D9E06FC43F56}">
      <dgm:prSet/>
      <dgm:spPr/>
      <dgm:t>
        <a:bodyPr/>
        <a:lstStyle/>
        <a:p>
          <a:endParaRPr lang="th-TH"/>
        </a:p>
      </dgm:t>
    </dgm:pt>
    <dgm:pt modelId="{B0912100-8B9F-4203-AE6F-CA64710D40D1}" type="sibTrans" cxnId="{89E8B845-4913-493A-9CCD-D9E06FC43F56}">
      <dgm:prSet/>
      <dgm:spPr/>
      <dgm:t>
        <a:bodyPr/>
        <a:lstStyle/>
        <a:p>
          <a:endParaRPr lang="th-TH"/>
        </a:p>
      </dgm:t>
    </dgm:pt>
    <dgm:pt modelId="{F897BCF5-E28D-4B8E-8E2D-D90E9F941D8B}">
      <dgm:prSet phldrT="[ข้อความ]"/>
      <dgm:spPr/>
      <dgm:t>
        <a:bodyPr/>
        <a:lstStyle/>
        <a:p>
          <a:endParaRPr lang="th-TH" dirty="0"/>
        </a:p>
      </dgm:t>
    </dgm:pt>
    <dgm:pt modelId="{886C3FFB-8B46-4185-9E42-DF6228A642F7}" type="parTrans" cxnId="{70EC4170-2663-44A9-9973-1B4B31BB3165}">
      <dgm:prSet/>
      <dgm:spPr/>
      <dgm:t>
        <a:bodyPr/>
        <a:lstStyle/>
        <a:p>
          <a:endParaRPr lang="th-TH"/>
        </a:p>
      </dgm:t>
    </dgm:pt>
    <dgm:pt modelId="{FB6B687E-FF48-42C5-85A4-6F0321223AB1}" type="sibTrans" cxnId="{70EC4170-2663-44A9-9973-1B4B31BB3165}">
      <dgm:prSet/>
      <dgm:spPr/>
      <dgm:t>
        <a:bodyPr/>
        <a:lstStyle/>
        <a:p>
          <a:endParaRPr lang="th-TH"/>
        </a:p>
      </dgm:t>
    </dgm:pt>
    <dgm:pt modelId="{5790723B-9DD3-439F-BB82-C139CBDAD8A5}">
      <dgm:prSet phldrT="[ข้อความ]"/>
      <dgm:spPr/>
      <dgm:t>
        <a:bodyPr/>
        <a:lstStyle/>
        <a:p>
          <a:endParaRPr lang="th-TH" dirty="0"/>
        </a:p>
      </dgm:t>
    </dgm:pt>
    <dgm:pt modelId="{B3AD66B9-ACB6-444B-8B22-60A5AF630E0D}" type="parTrans" cxnId="{BFE8A630-FD5F-4DBF-857A-5BEDAF5C9DFA}">
      <dgm:prSet/>
      <dgm:spPr/>
      <dgm:t>
        <a:bodyPr/>
        <a:lstStyle/>
        <a:p>
          <a:endParaRPr lang="th-TH"/>
        </a:p>
      </dgm:t>
    </dgm:pt>
    <dgm:pt modelId="{64FA1432-611C-41BF-8E83-35B470DDFA88}" type="sibTrans" cxnId="{BFE8A630-FD5F-4DBF-857A-5BEDAF5C9DFA}">
      <dgm:prSet/>
      <dgm:spPr/>
      <dgm:t>
        <a:bodyPr/>
        <a:lstStyle/>
        <a:p>
          <a:endParaRPr lang="th-TH"/>
        </a:p>
      </dgm:t>
    </dgm:pt>
    <dgm:pt modelId="{8F132F39-19BD-4906-874F-9D43F7E9E533}">
      <dgm:prSet/>
      <dgm:spPr/>
      <dgm:t>
        <a:bodyPr/>
        <a:lstStyle/>
        <a:p>
          <a:endParaRPr lang="th-TH" dirty="0"/>
        </a:p>
      </dgm:t>
    </dgm:pt>
    <dgm:pt modelId="{09F4CB71-204E-4371-9819-CE153A799833}" type="parTrans" cxnId="{40C14F9E-9920-4DEC-B5DB-EE75E7665A33}">
      <dgm:prSet/>
      <dgm:spPr/>
      <dgm:t>
        <a:bodyPr/>
        <a:lstStyle/>
        <a:p>
          <a:endParaRPr lang="th-TH"/>
        </a:p>
      </dgm:t>
    </dgm:pt>
    <dgm:pt modelId="{56AFEB79-056D-413F-9B5B-E0B392587648}" type="sibTrans" cxnId="{40C14F9E-9920-4DEC-B5DB-EE75E7665A33}">
      <dgm:prSet/>
      <dgm:spPr/>
      <dgm:t>
        <a:bodyPr/>
        <a:lstStyle/>
        <a:p>
          <a:endParaRPr lang="th-TH"/>
        </a:p>
      </dgm:t>
    </dgm:pt>
    <dgm:pt modelId="{CAD429F7-BBA7-4273-A0D9-D18BF2510774}" type="pres">
      <dgm:prSet presAssocID="{3F707CA8-CA91-4787-82C4-9CA80B19EC96}" presName="Name0" presStyleCnt="0">
        <dgm:presLayoutVars>
          <dgm:dir/>
          <dgm:resizeHandles val="exact"/>
        </dgm:presLayoutVars>
      </dgm:prSet>
      <dgm:spPr/>
    </dgm:pt>
    <dgm:pt modelId="{C178608A-C6DE-49CB-B98D-A944230B5D0E}" type="pres">
      <dgm:prSet presAssocID="{BBB4FEA2-3148-43FB-B5CA-56F1157EA628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299249-4AAE-4609-A056-69512FCD45D1}" type="pres">
      <dgm:prSet presAssocID="{B0912100-8B9F-4203-AE6F-CA64710D40D1}" presName="parSpace" presStyleCnt="0"/>
      <dgm:spPr/>
    </dgm:pt>
    <dgm:pt modelId="{34FB74B9-1A1B-4ABC-B978-5C5E5FEF4BEE}" type="pres">
      <dgm:prSet presAssocID="{F897BCF5-E28D-4B8E-8E2D-D90E9F941D8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B05D1BA-4720-49F1-8828-EE7B4B6B28E6}" type="pres">
      <dgm:prSet presAssocID="{FB6B687E-FF48-42C5-85A4-6F0321223AB1}" presName="parSpace" presStyleCnt="0"/>
      <dgm:spPr/>
    </dgm:pt>
    <dgm:pt modelId="{0B161942-5200-4B60-8853-B617AA8E2F14}" type="pres">
      <dgm:prSet presAssocID="{8F132F39-19BD-4906-874F-9D43F7E9E53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218167-61E5-4BAD-BB07-110539D1E61B}" type="pres">
      <dgm:prSet presAssocID="{56AFEB79-056D-413F-9B5B-E0B392587648}" presName="parSpace" presStyleCnt="0"/>
      <dgm:spPr/>
    </dgm:pt>
    <dgm:pt modelId="{988BBA2D-EAC5-4A9D-AE4B-39B2010AF613}" type="pres">
      <dgm:prSet presAssocID="{5790723B-9DD3-439F-BB82-C139CBDAD8A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0FA0BD3-8181-4823-BC1B-B8E95314737E}" type="presOf" srcId="{F897BCF5-E28D-4B8E-8E2D-D90E9F941D8B}" destId="{34FB74B9-1A1B-4ABC-B978-5C5E5FEF4BEE}" srcOrd="0" destOrd="0" presId="urn:microsoft.com/office/officeart/2005/8/layout/hChevron3"/>
    <dgm:cxn modelId="{89E8B845-4913-493A-9CCD-D9E06FC43F56}" srcId="{3F707CA8-CA91-4787-82C4-9CA80B19EC96}" destId="{BBB4FEA2-3148-43FB-B5CA-56F1157EA628}" srcOrd="0" destOrd="0" parTransId="{12581C2A-C11E-408E-A962-92AAA68263F9}" sibTransId="{B0912100-8B9F-4203-AE6F-CA64710D40D1}"/>
    <dgm:cxn modelId="{40C14F9E-9920-4DEC-B5DB-EE75E7665A33}" srcId="{3F707CA8-CA91-4787-82C4-9CA80B19EC96}" destId="{8F132F39-19BD-4906-874F-9D43F7E9E533}" srcOrd="2" destOrd="0" parTransId="{09F4CB71-204E-4371-9819-CE153A799833}" sibTransId="{56AFEB79-056D-413F-9B5B-E0B392587648}"/>
    <dgm:cxn modelId="{70EC4170-2663-44A9-9973-1B4B31BB3165}" srcId="{3F707CA8-CA91-4787-82C4-9CA80B19EC96}" destId="{F897BCF5-E28D-4B8E-8E2D-D90E9F941D8B}" srcOrd="1" destOrd="0" parTransId="{886C3FFB-8B46-4185-9E42-DF6228A642F7}" sibTransId="{FB6B687E-FF48-42C5-85A4-6F0321223AB1}"/>
    <dgm:cxn modelId="{A5E623DA-7198-4FF0-88C2-02D8C1A5D36D}" type="presOf" srcId="{BBB4FEA2-3148-43FB-B5CA-56F1157EA628}" destId="{C178608A-C6DE-49CB-B98D-A944230B5D0E}" srcOrd="0" destOrd="0" presId="urn:microsoft.com/office/officeart/2005/8/layout/hChevron3"/>
    <dgm:cxn modelId="{844CF6D8-5AE0-4895-ADD9-2DDA83A8EB30}" type="presOf" srcId="{5790723B-9DD3-439F-BB82-C139CBDAD8A5}" destId="{988BBA2D-EAC5-4A9D-AE4B-39B2010AF613}" srcOrd="0" destOrd="0" presId="urn:microsoft.com/office/officeart/2005/8/layout/hChevron3"/>
    <dgm:cxn modelId="{AB4BE893-197D-42BA-A858-E8A9731CF5CA}" type="presOf" srcId="{8F132F39-19BD-4906-874F-9D43F7E9E533}" destId="{0B161942-5200-4B60-8853-B617AA8E2F14}" srcOrd="0" destOrd="0" presId="urn:microsoft.com/office/officeart/2005/8/layout/hChevron3"/>
    <dgm:cxn modelId="{BFE8A630-FD5F-4DBF-857A-5BEDAF5C9DFA}" srcId="{3F707CA8-CA91-4787-82C4-9CA80B19EC96}" destId="{5790723B-9DD3-439F-BB82-C139CBDAD8A5}" srcOrd="3" destOrd="0" parTransId="{B3AD66B9-ACB6-444B-8B22-60A5AF630E0D}" sibTransId="{64FA1432-611C-41BF-8E83-35B470DDFA88}"/>
    <dgm:cxn modelId="{CF66A445-8D0A-4C11-88AB-E2C93E462B11}" type="presOf" srcId="{3F707CA8-CA91-4787-82C4-9CA80B19EC96}" destId="{CAD429F7-BBA7-4273-A0D9-D18BF2510774}" srcOrd="0" destOrd="0" presId="urn:microsoft.com/office/officeart/2005/8/layout/hChevron3"/>
    <dgm:cxn modelId="{AB20EA61-BC2D-454A-B4AE-D20A9426206C}" type="presParOf" srcId="{CAD429F7-BBA7-4273-A0D9-D18BF2510774}" destId="{C178608A-C6DE-49CB-B98D-A944230B5D0E}" srcOrd="0" destOrd="0" presId="urn:microsoft.com/office/officeart/2005/8/layout/hChevron3"/>
    <dgm:cxn modelId="{1881A4B2-41A9-4D27-B7C7-D5768F64101D}" type="presParOf" srcId="{CAD429F7-BBA7-4273-A0D9-D18BF2510774}" destId="{D1299249-4AAE-4609-A056-69512FCD45D1}" srcOrd="1" destOrd="0" presId="urn:microsoft.com/office/officeart/2005/8/layout/hChevron3"/>
    <dgm:cxn modelId="{BBACB36B-1D6E-4642-89C7-B67E9A9A9E52}" type="presParOf" srcId="{CAD429F7-BBA7-4273-A0D9-D18BF2510774}" destId="{34FB74B9-1A1B-4ABC-B978-5C5E5FEF4BEE}" srcOrd="2" destOrd="0" presId="urn:microsoft.com/office/officeart/2005/8/layout/hChevron3"/>
    <dgm:cxn modelId="{A721DEB6-9B90-405E-9DBA-E1DF34B829C0}" type="presParOf" srcId="{CAD429F7-BBA7-4273-A0D9-D18BF2510774}" destId="{0B05D1BA-4720-49F1-8828-EE7B4B6B28E6}" srcOrd="3" destOrd="0" presId="urn:microsoft.com/office/officeart/2005/8/layout/hChevron3"/>
    <dgm:cxn modelId="{F501AB4B-8C13-434B-BE4F-82C5573BDF0C}" type="presParOf" srcId="{CAD429F7-BBA7-4273-A0D9-D18BF2510774}" destId="{0B161942-5200-4B60-8853-B617AA8E2F14}" srcOrd="4" destOrd="0" presId="urn:microsoft.com/office/officeart/2005/8/layout/hChevron3"/>
    <dgm:cxn modelId="{B656A5C6-9DBF-46E7-A7CA-258E3EE8D9D6}" type="presParOf" srcId="{CAD429F7-BBA7-4273-A0D9-D18BF2510774}" destId="{33218167-61E5-4BAD-BB07-110539D1E61B}" srcOrd="5" destOrd="0" presId="urn:microsoft.com/office/officeart/2005/8/layout/hChevron3"/>
    <dgm:cxn modelId="{58DF1EBA-8FDD-4CB5-A523-49463E4C54E0}" type="presParOf" srcId="{CAD429F7-BBA7-4273-A0D9-D18BF2510774}" destId="{988BBA2D-EAC5-4A9D-AE4B-39B2010AF61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8034D99-5BEE-4C03-960E-3B5D1D17B861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E02DF8B-A8E6-41D6-8B23-3DC3793CFF35}">
      <dgm:prSet phldrT="[Text]"/>
      <dgm:spPr/>
      <dgm:t>
        <a:bodyPr/>
        <a:lstStyle/>
        <a:p>
          <a:endParaRPr lang="en-US" dirty="0"/>
        </a:p>
      </dgm:t>
    </dgm:pt>
    <dgm:pt modelId="{C9DC05ED-BAAA-4B8B-B049-4509A35D4605}" type="parTrans" cxnId="{919AB47D-AD0E-4436-B2BF-3ED6BEA50779}">
      <dgm:prSet/>
      <dgm:spPr/>
      <dgm:t>
        <a:bodyPr/>
        <a:lstStyle/>
        <a:p>
          <a:endParaRPr lang="en-US"/>
        </a:p>
      </dgm:t>
    </dgm:pt>
    <dgm:pt modelId="{959C8452-9C52-422C-87D1-A0A521AF28B8}" type="sibTrans" cxnId="{919AB47D-AD0E-4436-B2BF-3ED6BEA50779}">
      <dgm:prSet/>
      <dgm:spPr/>
      <dgm:t>
        <a:bodyPr/>
        <a:lstStyle/>
        <a:p>
          <a:endParaRPr lang="en-US"/>
        </a:p>
      </dgm:t>
    </dgm:pt>
    <dgm:pt modelId="{527E78FF-0A67-4FEA-91D0-49966C235E8F}">
      <dgm:prSet phldrT="[Text]" phldr="1"/>
      <dgm:spPr/>
      <dgm:t>
        <a:bodyPr/>
        <a:lstStyle/>
        <a:p>
          <a:endParaRPr lang="en-US" dirty="0"/>
        </a:p>
      </dgm:t>
    </dgm:pt>
    <dgm:pt modelId="{B00DD67D-7293-439D-9599-9595FF642871}" type="parTrans" cxnId="{63DE5883-280F-4722-AF97-4EFABE5589E7}">
      <dgm:prSet/>
      <dgm:spPr/>
      <dgm:t>
        <a:bodyPr/>
        <a:lstStyle/>
        <a:p>
          <a:endParaRPr lang="en-US"/>
        </a:p>
      </dgm:t>
    </dgm:pt>
    <dgm:pt modelId="{28B3B5E3-34B7-4538-895F-46F03973FD99}" type="sibTrans" cxnId="{63DE5883-280F-4722-AF97-4EFABE5589E7}">
      <dgm:prSet/>
      <dgm:spPr/>
      <dgm:t>
        <a:bodyPr/>
        <a:lstStyle/>
        <a:p>
          <a:endParaRPr lang="en-US"/>
        </a:p>
      </dgm:t>
    </dgm:pt>
    <dgm:pt modelId="{E7EDB8BE-6767-4863-B3C2-7D15F05F90A6}">
      <dgm:prSet phldrT="[Text]" phldr="1"/>
      <dgm:spPr/>
      <dgm:t>
        <a:bodyPr/>
        <a:lstStyle/>
        <a:p>
          <a:endParaRPr lang="en-US" dirty="0"/>
        </a:p>
      </dgm:t>
    </dgm:pt>
    <dgm:pt modelId="{E7A032D2-F327-436C-ACF9-698C841F5D15}" type="parTrans" cxnId="{C00E2746-A113-43E6-95D9-90445EC92710}">
      <dgm:prSet/>
      <dgm:spPr/>
      <dgm:t>
        <a:bodyPr/>
        <a:lstStyle/>
        <a:p>
          <a:endParaRPr lang="en-US"/>
        </a:p>
      </dgm:t>
    </dgm:pt>
    <dgm:pt modelId="{A8437C90-FEDC-4E3E-A369-298DBF196E35}" type="sibTrans" cxnId="{C00E2746-A113-43E6-95D9-90445EC92710}">
      <dgm:prSet/>
      <dgm:spPr/>
      <dgm:t>
        <a:bodyPr/>
        <a:lstStyle/>
        <a:p>
          <a:endParaRPr lang="en-US"/>
        </a:p>
      </dgm:t>
    </dgm:pt>
    <dgm:pt modelId="{7BEF9680-0032-499C-888B-A0F161C58113}">
      <dgm:prSet phldrT="[Text]"/>
      <dgm:spPr/>
      <dgm:t>
        <a:bodyPr/>
        <a:lstStyle/>
        <a:p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A798B6-6B57-41FF-9D5B-CEDC3925AFCF}" type="parTrans" cxnId="{24E11562-058A-40DA-B77F-4969B2174592}">
      <dgm:prSet/>
      <dgm:spPr/>
      <dgm:t>
        <a:bodyPr/>
        <a:lstStyle/>
        <a:p>
          <a:endParaRPr lang="en-US"/>
        </a:p>
      </dgm:t>
    </dgm:pt>
    <dgm:pt modelId="{2283BBFC-00B3-4E99-A4C4-22999F42D30A}" type="sibTrans" cxnId="{24E11562-058A-40DA-B77F-4969B2174592}">
      <dgm:prSet/>
      <dgm:spPr/>
      <dgm:t>
        <a:bodyPr/>
        <a:lstStyle/>
        <a:p>
          <a:endParaRPr lang="en-US"/>
        </a:p>
      </dgm:t>
    </dgm:pt>
    <dgm:pt modelId="{014DF064-4833-4632-8671-96062D6F4FA2}">
      <dgm:prSet phldrT="[Text]" phldr="1"/>
      <dgm:spPr/>
      <dgm:t>
        <a:bodyPr/>
        <a:lstStyle/>
        <a:p>
          <a:endParaRPr lang="en-US" dirty="0"/>
        </a:p>
      </dgm:t>
    </dgm:pt>
    <dgm:pt modelId="{7CAC01DE-4295-4177-8643-159E30058ABB}" type="parTrans" cxnId="{BCEB9D13-C10F-4A11-90B9-DD1EB2B1FF91}">
      <dgm:prSet/>
      <dgm:spPr/>
      <dgm:t>
        <a:bodyPr/>
        <a:lstStyle/>
        <a:p>
          <a:endParaRPr lang="en-US"/>
        </a:p>
      </dgm:t>
    </dgm:pt>
    <dgm:pt modelId="{29C00731-EE22-47BE-9C84-7ADDAF1E2308}" type="sibTrans" cxnId="{BCEB9D13-C10F-4A11-90B9-DD1EB2B1FF91}">
      <dgm:prSet/>
      <dgm:spPr/>
      <dgm:t>
        <a:bodyPr/>
        <a:lstStyle/>
        <a:p>
          <a:endParaRPr lang="en-US"/>
        </a:p>
      </dgm:t>
    </dgm:pt>
    <dgm:pt modelId="{A6E5E921-843C-4949-A247-66823E398A3A}">
      <dgm:prSet phldrT="[Text]" phldr="1"/>
      <dgm:spPr/>
      <dgm:t>
        <a:bodyPr/>
        <a:lstStyle/>
        <a:p>
          <a:endParaRPr lang="en-US" dirty="0"/>
        </a:p>
      </dgm:t>
    </dgm:pt>
    <dgm:pt modelId="{04669474-0913-4964-831C-38BAF3FA6786}" type="parTrans" cxnId="{1C5BB6BA-0774-44D5-A683-07C39A4944EE}">
      <dgm:prSet/>
      <dgm:spPr/>
      <dgm:t>
        <a:bodyPr/>
        <a:lstStyle/>
        <a:p>
          <a:endParaRPr lang="en-US"/>
        </a:p>
      </dgm:t>
    </dgm:pt>
    <dgm:pt modelId="{855D42DE-5239-4F5B-AD94-B75C26E2A00C}" type="sibTrans" cxnId="{1C5BB6BA-0774-44D5-A683-07C39A4944EE}">
      <dgm:prSet/>
      <dgm:spPr/>
      <dgm:t>
        <a:bodyPr/>
        <a:lstStyle/>
        <a:p>
          <a:endParaRPr lang="en-US"/>
        </a:p>
      </dgm:t>
    </dgm:pt>
    <dgm:pt modelId="{D184F2D9-BD26-41BD-8EDE-15543B5FE7EC}" type="pres">
      <dgm:prSet presAssocID="{C8034D99-5BEE-4C03-960E-3B5D1D17B86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00181183-C8EC-4563-A5EF-133E723866EC}" type="pres">
      <dgm:prSet presAssocID="{6E02DF8B-A8E6-41D6-8B23-3DC3793CFF35}" presName="parentText1" presStyleLbl="node1" presStyleIdx="0" presStyleCnt="3" custLinFactNeighborY="-6603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FD28F-4893-4D2B-9968-242A9887DF76}" type="pres">
      <dgm:prSet presAssocID="{6E02DF8B-A8E6-41D6-8B23-3DC3793CFF35}" presName="childText1" presStyleLbl="solidAlignAcc1" presStyleIdx="0" presStyleCnt="3" custScaleX="90101" custScaleY="135412" custLinFactNeighborX="-1004" custLinFactNeighborY="-88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0C092B-B65F-4C13-80F6-BC95D42E2B30}" type="pres">
      <dgm:prSet presAssocID="{E7EDB8BE-6767-4863-B3C2-7D15F05F90A6}" presName="parentText2" presStyleLbl="node1" presStyleIdx="1" presStyleCnt="3" custScaleX="95217" custLinFactNeighborX="1770" custLinFactNeighborY="-1339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8893B3-0BDD-4274-B5E3-43449A59A2B1}" type="pres">
      <dgm:prSet presAssocID="{E7EDB8BE-6767-4863-B3C2-7D15F05F90A6}" presName="childText2" presStyleLbl="solidAlignAcc1" presStyleIdx="1" presStyleCnt="3" custScaleX="94211" custScaleY="77788" custLinFactNeighborX="-3374" custLinFactNeighborY="-6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88B6D-DEC6-4FE7-BEFD-3D3C3373A741}" type="pres">
      <dgm:prSet presAssocID="{014DF064-4833-4632-8671-96062D6F4FA2}" presName="parentText3" presStyleLbl="node1" presStyleIdx="2" presStyleCnt="3" custLinFactNeighborX="-1176" custLinFactNeighborY="4960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702B5D-BA00-4EAC-9E14-2852D45B1E2F}" type="pres">
      <dgm:prSet presAssocID="{014DF064-4833-4632-8671-96062D6F4FA2}" presName="childText3" presStyleLbl="solidAlignAcc1" presStyleIdx="2" presStyleCnt="3" custScaleX="102353" custScaleY="75690" custLinFactNeighborX="-47" custLinFactNeighborY="27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CEB9D13-C10F-4A11-90B9-DD1EB2B1FF91}" srcId="{C8034D99-5BEE-4C03-960E-3B5D1D17B861}" destId="{014DF064-4833-4632-8671-96062D6F4FA2}" srcOrd="2" destOrd="0" parTransId="{7CAC01DE-4295-4177-8643-159E30058ABB}" sibTransId="{29C00731-EE22-47BE-9C84-7ADDAF1E2308}"/>
    <dgm:cxn modelId="{129098DB-2BF8-4E5E-81DB-8F6ECF299724}" type="presOf" srcId="{6E02DF8B-A8E6-41D6-8B23-3DC3793CFF35}" destId="{00181183-C8EC-4563-A5EF-133E723866EC}" srcOrd="0" destOrd="0" presId="urn:microsoft.com/office/officeart/2009/3/layout/IncreasingArrowsProcess"/>
    <dgm:cxn modelId="{F40B47A2-F2D3-48A1-91F4-2CE91B4389D3}" type="presOf" srcId="{014DF064-4833-4632-8671-96062D6F4FA2}" destId="{B8C88B6D-DEC6-4FE7-BEFD-3D3C3373A741}" srcOrd="0" destOrd="0" presId="urn:microsoft.com/office/officeart/2009/3/layout/IncreasingArrowsProcess"/>
    <dgm:cxn modelId="{1C5BB6BA-0774-44D5-A683-07C39A4944EE}" srcId="{014DF064-4833-4632-8671-96062D6F4FA2}" destId="{A6E5E921-843C-4949-A247-66823E398A3A}" srcOrd="0" destOrd="0" parTransId="{04669474-0913-4964-831C-38BAF3FA6786}" sibTransId="{855D42DE-5239-4F5B-AD94-B75C26E2A00C}"/>
    <dgm:cxn modelId="{63DE5883-280F-4722-AF97-4EFABE5589E7}" srcId="{6E02DF8B-A8E6-41D6-8B23-3DC3793CFF35}" destId="{527E78FF-0A67-4FEA-91D0-49966C235E8F}" srcOrd="0" destOrd="0" parTransId="{B00DD67D-7293-439D-9599-9595FF642871}" sibTransId="{28B3B5E3-34B7-4538-895F-46F03973FD99}"/>
    <dgm:cxn modelId="{C00E2746-A113-43E6-95D9-90445EC92710}" srcId="{C8034D99-5BEE-4C03-960E-3B5D1D17B861}" destId="{E7EDB8BE-6767-4863-B3C2-7D15F05F90A6}" srcOrd="1" destOrd="0" parTransId="{E7A032D2-F327-436C-ACF9-698C841F5D15}" sibTransId="{A8437C90-FEDC-4E3E-A369-298DBF196E35}"/>
    <dgm:cxn modelId="{24E11562-058A-40DA-B77F-4969B2174592}" srcId="{E7EDB8BE-6767-4863-B3C2-7D15F05F90A6}" destId="{7BEF9680-0032-499C-888B-A0F161C58113}" srcOrd="0" destOrd="0" parTransId="{64A798B6-6B57-41FF-9D5B-CEDC3925AFCF}" sibTransId="{2283BBFC-00B3-4E99-A4C4-22999F42D30A}"/>
    <dgm:cxn modelId="{EF53930A-7264-4D2B-8FDB-1661C913F464}" type="presOf" srcId="{C8034D99-5BEE-4C03-960E-3B5D1D17B861}" destId="{D184F2D9-BD26-41BD-8EDE-15543B5FE7EC}" srcOrd="0" destOrd="0" presId="urn:microsoft.com/office/officeart/2009/3/layout/IncreasingArrowsProcess"/>
    <dgm:cxn modelId="{7E218E4C-0F7B-47D6-A3DB-3D3D929329E5}" type="presOf" srcId="{A6E5E921-843C-4949-A247-66823E398A3A}" destId="{5B702B5D-BA00-4EAC-9E14-2852D45B1E2F}" srcOrd="0" destOrd="0" presId="urn:microsoft.com/office/officeart/2009/3/layout/IncreasingArrowsProcess"/>
    <dgm:cxn modelId="{FB29E15C-7C6D-4EF0-B317-F8C09414C18E}" type="presOf" srcId="{527E78FF-0A67-4FEA-91D0-49966C235E8F}" destId="{8F8FD28F-4893-4D2B-9968-242A9887DF76}" srcOrd="0" destOrd="0" presId="urn:microsoft.com/office/officeart/2009/3/layout/IncreasingArrowsProcess"/>
    <dgm:cxn modelId="{8958815B-D4B7-4AE3-B387-9E394DD97DBB}" type="presOf" srcId="{E7EDB8BE-6767-4863-B3C2-7D15F05F90A6}" destId="{370C092B-B65F-4C13-80F6-BC95D42E2B30}" srcOrd="0" destOrd="0" presId="urn:microsoft.com/office/officeart/2009/3/layout/IncreasingArrowsProcess"/>
    <dgm:cxn modelId="{919AB47D-AD0E-4436-B2BF-3ED6BEA50779}" srcId="{C8034D99-5BEE-4C03-960E-3B5D1D17B861}" destId="{6E02DF8B-A8E6-41D6-8B23-3DC3793CFF35}" srcOrd="0" destOrd="0" parTransId="{C9DC05ED-BAAA-4B8B-B049-4509A35D4605}" sibTransId="{959C8452-9C52-422C-87D1-A0A521AF28B8}"/>
    <dgm:cxn modelId="{86D2C468-0EF9-4AC3-A17E-112488848C89}" type="presOf" srcId="{7BEF9680-0032-499C-888B-A0F161C58113}" destId="{B78893B3-0BDD-4274-B5E3-43449A59A2B1}" srcOrd="0" destOrd="0" presId="urn:microsoft.com/office/officeart/2009/3/layout/IncreasingArrowsProcess"/>
    <dgm:cxn modelId="{607ECB15-99C2-4FBD-BE2C-2273744CC6C2}" type="presParOf" srcId="{D184F2D9-BD26-41BD-8EDE-15543B5FE7EC}" destId="{00181183-C8EC-4563-A5EF-133E723866EC}" srcOrd="0" destOrd="0" presId="urn:microsoft.com/office/officeart/2009/3/layout/IncreasingArrowsProcess"/>
    <dgm:cxn modelId="{7B1E7A7E-6040-42BF-8AF5-FD6CE1462954}" type="presParOf" srcId="{D184F2D9-BD26-41BD-8EDE-15543B5FE7EC}" destId="{8F8FD28F-4893-4D2B-9968-242A9887DF76}" srcOrd="1" destOrd="0" presId="urn:microsoft.com/office/officeart/2009/3/layout/IncreasingArrowsProcess"/>
    <dgm:cxn modelId="{B145D0EB-C398-4C42-B28B-3882335D2D8D}" type="presParOf" srcId="{D184F2D9-BD26-41BD-8EDE-15543B5FE7EC}" destId="{370C092B-B65F-4C13-80F6-BC95D42E2B30}" srcOrd="2" destOrd="0" presId="urn:microsoft.com/office/officeart/2009/3/layout/IncreasingArrowsProcess"/>
    <dgm:cxn modelId="{E034754F-2171-431A-8C03-4516EB2A2D0B}" type="presParOf" srcId="{D184F2D9-BD26-41BD-8EDE-15543B5FE7EC}" destId="{B78893B3-0BDD-4274-B5E3-43449A59A2B1}" srcOrd="3" destOrd="0" presId="urn:microsoft.com/office/officeart/2009/3/layout/IncreasingArrowsProcess"/>
    <dgm:cxn modelId="{9B827B9A-5723-4903-ABF5-527960F71606}" type="presParOf" srcId="{D184F2D9-BD26-41BD-8EDE-15543B5FE7EC}" destId="{B8C88B6D-DEC6-4FE7-BEFD-3D3C3373A741}" srcOrd="4" destOrd="0" presId="urn:microsoft.com/office/officeart/2009/3/layout/IncreasingArrowsProcess"/>
    <dgm:cxn modelId="{C7D33448-794E-4B5A-A577-8B827BF8555D}" type="presParOf" srcId="{D184F2D9-BD26-41BD-8EDE-15543B5FE7EC}" destId="{5B702B5D-BA00-4EAC-9E14-2852D45B1E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8034D99-5BEE-4C03-960E-3B5D1D17B861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E02DF8B-A8E6-41D6-8B23-3DC3793CFF35}">
      <dgm:prSet phldrT="[Text]"/>
      <dgm:spPr/>
      <dgm:t>
        <a:bodyPr/>
        <a:lstStyle/>
        <a:p>
          <a:endParaRPr lang="en-US" dirty="0"/>
        </a:p>
      </dgm:t>
    </dgm:pt>
    <dgm:pt modelId="{C9DC05ED-BAAA-4B8B-B049-4509A35D4605}" type="parTrans" cxnId="{919AB47D-AD0E-4436-B2BF-3ED6BEA50779}">
      <dgm:prSet/>
      <dgm:spPr/>
      <dgm:t>
        <a:bodyPr/>
        <a:lstStyle/>
        <a:p>
          <a:endParaRPr lang="en-US"/>
        </a:p>
      </dgm:t>
    </dgm:pt>
    <dgm:pt modelId="{959C8452-9C52-422C-87D1-A0A521AF28B8}" type="sibTrans" cxnId="{919AB47D-AD0E-4436-B2BF-3ED6BEA50779}">
      <dgm:prSet/>
      <dgm:spPr/>
      <dgm:t>
        <a:bodyPr/>
        <a:lstStyle/>
        <a:p>
          <a:endParaRPr lang="en-US"/>
        </a:p>
      </dgm:t>
    </dgm:pt>
    <dgm:pt modelId="{527E78FF-0A67-4FEA-91D0-49966C235E8F}">
      <dgm:prSet phldrT="[Text]" phldr="1"/>
      <dgm:spPr/>
      <dgm:t>
        <a:bodyPr/>
        <a:lstStyle/>
        <a:p>
          <a:endParaRPr lang="en-US" dirty="0"/>
        </a:p>
      </dgm:t>
    </dgm:pt>
    <dgm:pt modelId="{B00DD67D-7293-439D-9599-9595FF642871}" type="parTrans" cxnId="{63DE5883-280F-4722-AF97-4EFABE5589E7}">
      <dgm:prSet/>
      <dgm:spPr/>
      <dgm:t>
        <a:bodyPr/>
        <a:lstStyle/>
        <a:p>
          <a:endParaRPr lang="en-US"/>
        </a:p>
      </dgm:t>
    </dgm:pt>
    <dgm:pt modelId="{28B3B5E3-34B7-4538-895F-46F03973FD99}" type="sibTrans" cxnId="{63DE5883-280F-4722-AF97-4EFABE5589E7}">
      <dgm:prSet/>
      <dgm:spPr/>
      <dgm:t>
        <a:bodyPr/>
        <a:lstStyle/>
        <a:p>
          <a:endParaRPr lang="en-US"/>
        </a:p>
      </dgm:t>
    </dgm:pt>
    <dgm:pt modelId="{E7EDB8BE-6767-4863-B3C2-7D15F05F90A6}">
      <dgm:prSet phldrT="[Text]" phldr="1"/>
      <dgm:spPr/>
      <dgm:t>
        <a:bodyPr/>
        <a:lstStyle/>
        <a:p>
          <a:endParaRPr lang="en-US" dirty="0"/>
        </a:p>
      </dgm:t>
    </dgm:pt>
    <dgm:pt modelId="{E7A032D2-F327-436C-ACF9-698C841F5D15}" type="parTrans" cxnId="{C00E2746-A113-43E6-95D9-90445EC92710}">
      <dgm:prSet/>
      <dgm:spPr/>
      <dgm:t>
        <a:bodyPr/>
        <a:lstStyle/>
        <a:p>
          <a:endParaRPr lang="en-US"/>
        </a:p>
      </dgm:t>
    </dgm:pt>
    <dgm:pt modelId="{A8437C90-FEDC-4E3E-A369-298DBF196E35}" type="sibTrans" cxnId="{C00E2746-A113-43E6-95D9-90445EC92710}">
      <dgm:prSet/>
      <dgm:spPr/>
      <dgm:t>
        <a:bodyPr/>
        <a:lstStyle/>
        <a:p>
          <a:endParaRPr lang="en-US"/>
        </a:p>
      </dgm:t>
    </dgm:pt>
    <dgm:pt modelId="{7BEF9680-0032-499C-888B-A0F161C58113}">
      <dgm:prSet phldrT="[Text]"/>
      <dgm:spPr/>
      <dgm:t>
        <a:bodyPr/>
        <a:lstStyle/>
        <a:p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A798B6-6B57-41FF-9D5B-CEDC3925AFCF}" type="parTrans" cxnId="{24E11562-058A-40DA-B77F-4969B2174592}">
      <dgm:prSet/>
      <dgm:spPr/>
      <dgm:t>
        <a:bodyPr/>
        <a:lstStyle/>
        <a:p>
          <a:endParaRPr lang="en-US"/>
        </a:p>
      </dgm:t>
    </dgm:pt>
    <dgm:pt modelId="{2283BBFC-00B3-4E99-A4C4-22999F42D30A}" type="sibTrans" cxnId="{24E11562-058A-40DA-B77F-4969B2174592}">
      <dgm:prSet/>
      <dgm:spPr/>
      <dgm:t>
        <a:bodyPr/>
        <a:lstStyle/>
        <a:p>
          <a:endParaRPr lang="en-US"/>
        </a:p>
      </dgm:t>
    </dgm:pt>
    <dgm:pt modelId="{014DF064-4833-4632-8671-96062D6F4FA2}">
      <dgm:prSet phldrT="[Text]" phldr="1"/>
      <dgm:spPr/>
      <dgm:t>
        <a:bodyPr/>
        <a:lstStyle/>
        <a:p>
          <a:endParaRPr lang="en-US" dirty="0"/>
        </a:p>
      </dgm:t>
    </dgm:pt>
    <dgm:pt modelId="{7CAC01DE-4295-4177-8643-159E30058ABB}" type="parTrans" cxnId="{BCEB9D13-C10F-4A11-90B9-DD1EB2B1FF91}">
      <dgm:prSet/>
      <dgm:spPr/>
      <dgm:t>
        <a:bodyPr/>
        <a:lstStyle/>
        <a:p>
          <a:endParaRPr lang="en-US"/>
        </a:p>
      </dgm:t>
    </dgm:pt>
    <dgm:pt modelId="{29C00731-EE22-47BE-9C84-7ADDAF1E2308}" type="sibTrans" cxnId="{BCEB9D13-C10F-4A11-90B9-DD1EB2B1FF91}">
      <dgm:prSet/>
      <dgm:spPr/>
      <dgm:t>
        <a:bodyPr/>
        <a:lstStyle/>
        <a:p>
          <a:endParaRPr lang="en-US"/>
        </a:p>
      </dgm:t>
    </dgm:pt>
    <dgm:pt modelId="{A6E5E921-843C-4949-A247-66823E398A3A}">
      <dgm:prSet phldrT="[Text]" phldr="1"/>
      <dgm:spPr/>
      <dgm:t>
        <a:bodyPr/>
        <a:lstStyle/>
        <a:p>
          <a:endParaRPr lang="en-US" dirty="0"/>
        </a:p>
      </dgm:t>
    </dgm:pt>
    <dgm:pt modelId="{04669474-0913-4964-831C-38BAF3FA6786}" type="parTrans" cxnId="{1C5BB6BA-0774-44D5-A683-07C39A4944EE}">
      <dgm:prSet/>
      <dgm:spPr/>
      <dgm:t>
        <a:bodyPr/>
        <a:lstStyle/>
        <a:p>
          <a:endParaRPr lang="en-US"/>
        </a:p>
      </dgm:t>
    </dgm:pt>
    <dgm:pt modelId="{855D42DE-5239-4F5B-AD94-B75C26E2A00C}" type="sibTrans" cxnId="{1C5BB6BA-0774-44D5-A683-07C39A4944EE}">
      <dgm:prSet/>
      <dgm:spPr/>
      <dgm:t>
        <a:bodyPr/>
        <a:lstStyle/>
        <a:p>
          <a:endParaRPr lang="en-US"/>
        </a:p>
      </dgm:t>
    </dgm:pt>
    <dgm:pt modelId="{D184F2D9-BD26-41BD-8EDE-15543B5FE7EC}" type="pres">
      <dgm:prSet presAssocID="{C8034D99-5BEE-4C03-960E-3B5D1D17B86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00181183-C8EC-4563-A5EF-133E723866EC}" type="pres">
      <dgm:prSet presAssocID="{6E02DF8B-A8E6-41D6-8B23-3DC3793CFF35}" presName="parentText1" presStyleLbl="node1" presStyleIdx="0" presStyleCnt="3" custLinFactNeighborY="-562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FD28F-4893-4D2B-9968-242A9887DF76}" type="pres">
      <dgm:prSet presAssocID="{6E02DF8B-A8E6-41D6-8B23-3DC3793CFF35}" presName="childText1" presStyleLbl="solidAlignAcc1" presStyleIdx="0" presStyleCnt="3" custScaleX="90101" custScaleY="81613" custLinFactNeighborX="-1004" custLinFactNeighborY="-31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0C092B-B65F-4C13-80F6-BC95D42E2B30}" type="pres">
      <dgm:prSet presAssocID="{E7EDB8BE-6767-4863-B3C2-7D15F05F90A6}" presName="parentText2" presStyleLbl="node1" presStyleIdx="1" presStyleCnt="3" custScaleX="95217" custLinFactNeighborX="1770" custLinFactNeighborY="-358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8893B3-0BDD-4274-B5E3-43449A59A2B1}" type="pres">
      <dgm:prSet presAssocID="{E7EDB8BE-6767-4863-B3C2-7D15F05F90A6}" presName="childText2" presStyleLbl="solidAlignAcc1" presStyleIdx="1" presStyleCnt="3" custScaleX="94211" custScaleY="118864" custLinFactNeighborX="-3374" custLinFactNeighborY="9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88B6D-DEC6-4FE7-BEFD-3D3C3373A741}" type="pres">
      <dgm:prSet presAssocID="{014DF064-4833-4632-8671-96062D6F4FA2}" presName="parentText3" presStyleLbl="node1" presStyleIdx="2" presStyleCnt="3" custLinFactNeighborX="-1176" custLinFactNeighborY="594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702B5D-BA00-4EAC-9E14-2852D45B1E2F}" type="pres">
      <dgm:prSet presAssocID="{014DF064-4833-4632-8671-96062D6F4FA2}" presName="childText3" presStyleLbl="solidAlignAcc1" presStyleIdx="2" presStyleCnt="3" custScaleX="102353" custScaleY="75690" custLinFactNeighborX="-47" custLinFactNeighborY="27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CEB9D13-C10F-4A11-90B9-DD1EB2B1FF91}" srcId="{C8034D99-5BEE-4C03-960E-3B5D1D17B861}" destId="{014DF064-4833-4632-8671-96062D6F4FA2}" srcOrd="2" destOrd="0" parTransId="{7CAC01DE-4295-4177-8643-159E30058ABB}" sibTransId="{29C00731-EE22-47BE-9C84-7ADDAF1E2308}"/>
    <dgm:cxn modelId="{5262CB47-272C-4262-A702-1BBA94C4452F}" type="presOf" srcId="{6E02DF8B-A8E6-41D6-8B23-3DC3793CFF35}" destId="{00181183-C8EC-4563-A5EF-133E723866EC}" srcOrd="0" destOrd="0" presId="urn:microsoft.com/office/officeart/2009/3/layout/IncreasingArrowsProcess"/>
    <dgm:cxn modelId="{1C5BB6BA-0774-44D5-A683-07C39A4944EE}" srcId="{014DF064-4833-4632-8671-96062D6F4FA2}" destId="{A6E5E921-843C-4949-A247-66823E398A3A}" srcOrd="0" destOrd="0" parTransId="{04669474-0913-4964-831C-38BAF3FA6786}" sibTransId="{855D42DE-5239-4F5B-AD94-B75C26E2A00C}"/>
    <dgm:cxn modelId="{2812659B-0F36-469E-B4FB-6ED2D7C7DD89}" type="presOf" srcId="{C8034D99-5BEE-4C03-960E-3B5D1D17B861}" destId="{D184F2D9-BD26-41BD-8EDE-15543B5FE7EC}" srcOrd="0" destOrd="0" presId="urn:microsoft.com/office/officeart/2009/3/layout/IncreasingArrowsProcess"/>
    <dgm:cxn modelId="{63DE5883-280F-4722-AF97-4EFABE5589E7}" srcId="{6E02DF8B-A8E6-41D6-8B23-3DC3793CFF35}" destId="{527E78FF-0A67-4FEA-91D0-49966C235E8F}" srcOrd="0" destOrd="0" parTransId="{B00DD67D-7293-439D-9599-9595FF642871}" sibTransId="{28B3B5E3-34B7-4538-895F-46F03973FD99}"/>
    <dgm:cxn modelId="{63F2438C-F0E9-40AC-B20C-BAAFBB265146}" type="presOf" srcId="{7BEF9680-0032-499C-888B-A0F161C58113}" destId="{B78893B3-0BDD-4274-B5E3-43449A59A2B1}" srcOrd="0" destOrd="0" presId="urn:microsoft.com/office/officeart/2009/3/layout/IncreasingArrowsProcess"/>
    <dgm:cxn modelId="{C00E2746-A113-43E6-95D9-90445EC92710}" srcId="{C8034D99-5BEE-4C03-960E-3B5D1D17B861}" destId="{E7EDB8BE-6767-4863-B3C2-7D15F05F90A6}" srcOrd="1" destOrd="0" parTransId="{E7A032D2-F327-436C-ACF9-698C841F5D15}" sibTransId="{A8437C90-FEDC-4E3E-A369-298DBF196E35}"/>
    <dgm:cxn modelId="{4BFC9A88-7090-4BD2-8C05-8024E85496D2}" type="presOf" srcId="{E7EDB8BE-6767-4863-B3C2-7D15F05F90A6}" destId="{370C092B-B65F-4C13-80F6-BC95D42E2B30}" srcOrd="0" destOrd="0" presId="urn:microsoft.com/office/officeart/2009/3/layout/IncreasingArrowsProcess"/>
    <dgm:cxn modelId="{24E11562-058A-40DA-B77F-4969B2174592}" srcId="{E7EDB8BE-6767-4863-B3C2-7D15F05F90A6}" destId="{7BEF9680-0032-499C-888B-A0F161C58113}" srcOrd="0" destOrd="0" parTransId="{64A798B6-6B57-41FF-9D5B-CEDC3925AFCF}" sibTransId="{2283BBFC-00B3-4E99-A4C4-22999F42D30A}"/>
    <dgm:cxn modelId="{B473054A-E34E-47C9-AC6A-36624081D52D}" type="presOf" srcId="{A6E5E921-843C-4949-A247-66823E398A3A}" destId="{5B702B5D-BA00-4EAC-9E14-2852D45B1E2F}" srcOrd="0" destOrd="0" presId="urn:microsoft.com/office/officeart/2009/3/layout/IncreasingArrowsProcess"/>
    <dgm:cxn modelId="{5E1E816B-C724-4CC2-9AF4-3885C6751D9A}" type="presOf" srcId="{527E78FF-0A67-4FEA-91D0-49966C235E8F}" destId="{8F8FD28F-4893-4D2B-9968-242A9887DF76}" srcOrd="0" destOrd="0" presId="urn:microsoft.com/office/officeart/2009/3/layout/IncreasingArrowsProcess"/>
    <dgm:cxn modelId="{B8A9E832-2650-448F-9722-EEF07C9B6587}" type="presOf" srcId="{014DF064-4833-4632-8671-96062D6F4FA2}" destId="{B8C88B6D-DEC6-4FE7-BEFD-3D3C3373A741}" srcOrd="0" destOrd="0" presId="urn:microsoft.com/office/officeart/2009/3/layout/IncreasingArrowsProcess"/>
    <dgm:cxn modelId="{919AB47D-AD0E-4436-B2BF-3ED6BEA50779}" srcId="{C8034D99-5BEE-4C03-960E-3B5D1D17B861}" destId="{6E02DF8B-A8E6-41D6-8B23-3DC3793CFF35}" srcOrd="0" destOrd="0" parTransId="{C9DC05ED-BAAA-4B8B-B049-4509A35D4605}" sibTransId="{959C8452-9C52-422C-87D1-A0A521AF28B8}"/>
    <dgm:cxn modelId="{B63434FE-E4DB-4433-8BB1-5F40D5783E6A}" type="presParOf" srcId="{D184F2D9-BD26-41BD-8EDE-15543B5FE7EC}" destId="{00181183-C8EC-4563-A5EF-133E723866EC}" srcOrd="0" destOrd="0" presId="urn:microsoft.com/office/officeart/2009/3/layout/IncreasingArrowsProcess"/>
    <dgm:cxn modelId="{11DDEDA1-A010-45B5-A0A6-0988BA524C7A}" type="presParOf" srcId="{D184F2D9-BD26-41BD-8EDE-15543B5FE7EC}" destId="{8F8FD28F-4893-4D2B-9968-242A9887DF76}" srcOrd="1" destOrd="0" presId="urn:microsoft.com/office/officeart/2009/3/layout/IncreasingArrowsProcess"/>
    <dgm:cxn modelId="{42D08E8F-793B-4049-8FAA-B7E0D7158B76}" type="presParOf" srcId="{D184F2D9-BD26-41BD-8EDE-15543B5FE7EC}" destId="{370C092B-B65F-4C13-80F6-BC95D42E2B30}" srcOrd="2" destOrd="0" presId="urn:microsoft.com/office/officeart/2009/3/layout/IncreasingArrowsProcess"/>
    <dgm:cxn modelId="{0CDA4055-288E-416F-A73D-5ED238C71ACE}" type="presParOf" srcId="{D184F2D9-BD26-41BD-8EDE-15543B5FE7EC}" destId="{B78893B3-0BDD-4274-B5E3-43449A59A2B1}" srcOrd="3" destOrd="0" presId="urn:microsoft.com/office/officeart/2009/3/layout/IncreasingArrowsProcess"/>
    <dgm:cxn modelId="{A37474A0-9E4B-45F0-A80C-A8EED1600986}" type="presParOf" srcId="{D184F2D9-BD26-41BD-8EDE-15543B5FE7EC}" destId="{B8C88B6D-DEC6-4FE7-BEFD-3D3C3373A741}" srcOrd="4" destOrd="0" presId="urn:microsoft.com/office/officeart/2009/3/layout/IncreasingArrowsProcess"/>
    <dgm:cxn modelId="{797736C9-A291-45C8-B164-C467F2C91A7A}" type="presParOf" srcId="{D184F2D9-BD26-41BD-8EDE-15543B5FE7EC}" destId="{5B702B5D-BA00-4EAC-9E14-2852D45B1E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8034D99-5BEE-4C03-960E-3B5D1D17B861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02DF8B-A8E6-41D6-8B23-3DC3793CFF35}">
      <dgm:prSet phldrT="[Text]"/>
      <dgm:spPr/>
      <dgm:t>
        <a:bodyPr/>
        <a:lstStyle/>
        <a:p>
          <a:endParaRPr lang="en-US" dirty="0"/>
        </a:p>
      </dgm:t>
    </dgm:pt>
    <dgm:pt modelId="{C9DC05ED-BAAA-4B8B-B049-4509A35D4605}" type="parTrans" cxnId="{919AB47D-AD0E-4436-B2BF-3ED6BEA50779}">
      <dgm:prSet/>
      <dgm:spPr/>
      <dgm:t>
        <a:bodyPr/>
        <a:lstStyle/>
        <a:p>
          <a:endParaRPr lang="en-US"/>
        </a:p>
      </dgm:t>
    </dgm:pt>
    <dgm:pt modelId="{959C8452-9C52-422C-87D1-A0A521AF28B8}" type="sibTrans" cxnId="{919AB47D-AD0E-4436-B2BF-3ED6BEA50779}">
      <dgm:prSet/>
      <dgm:spPr/>
      <dgm:t>
        <a:bodyPr/>
        <a:lstStyle/>
        <a:p>
          <a:endParaRPr lang="en-US"/>
        </a:p>
      </dgm:t>
    </dgm:pt>
    <dgm:pt modelId="{527E78FF-0A67-4FEA-91D0-49966C235E8F}">
      <dgm:prSet phldrT="[Text]" phldr="1"/>
      <dgm:spPr/>
      <dgm:t>
        <a:bodyPr/>
        <a:lstStyle/>
        <a:p>
          <a:endParaRPr lang="en-US" dirty="0"/>
        </a:p>
      </dgm:t>
    </dgm:pt>
    <dgm:pt modelId="{B00DD67D-7293-439D-9599-9595FF642871}" type="parTrans" cxnId="{63DE5883-280F-4722-AF97-4EFABE5589E7}">
      <dgm:prSet/>
      <dgm:spPr/>
      <dgm:t>
        <a:bodyPr/>
        <a:lstStyle/>
        <a:p>
          <a:endParaRPr lang="en-US"/>
        </a:p>
      </dgm:t>
    </dgm:pt>
    <dgm:pt modelId="{28B3B5E3-34B7-4538-895F-46F03973FD99}" type="sibTrans" cxnId="{63DE5883-280F-4722-AF97-4EFABE5589E7}">
      <dgm:prSet/>
      <dgm:spPr/>
      <dgm:t>
        <a:bodyPr/>
        <a:lstStyle/>
        <a:p>
          <a:endParaRPr lang="en-US"/>
        </a:p>
      </dgm:t>
    </dgm:pt>
    <dgm:pt modelId="{E7EDB8BE-6767-4863-B3C2-7D15F05F90A6}">
      <dgm:prSet phldrT="[Text]" phldr="1"/>
      <dgm:spPr/>
      <dgm:t>
        <a:bodyPr/>
        <a:lstStyle/>
        <a:p>
          <a:endParaRPr lang="en-US" dirty="0"/>
        </a:p>
      </dgm:t>
    </dgm:pt>
    <dgm:pt modelId="{E7A032D2-F327-436C-ACF9-698C841F5D15}" type="parTrans" cxnId="{C00E2746-A113-43E6-95D9-90445EC92710}">
      <dgm:prSet/>
      <dgm:spPr/>
      <dgm:t>
        <a:bodyPr/>
        <a:lstStyle/>
        <a:p>
          <a:endParaRPr lang="en-US"/>
        </a:p>
      </dgm:t>
    </dgm:pt>
    <dgm:pt modelId="{A8437C90-FEDC-4E3E-A369-298DBF196E35}" type="sibTrans" cxnId="{C00E2746-A113-43E6-95D9-90445EC92710}">
      <dgm:prSet/>
      <dgm:spPr/>
      <dgm:t>
        <a:bodyPr/>
        <a:lstStyle/>
        <a:p>
          <a:endParaRPr lang="en-US"/>
        </a:p>
      </dgm:t>
    </dgm:pt>
    <dgm:pt modelId="{7BEF9680-0032-499C-888B-A0F161C58113}">
      <dgm:prSet phldrT="[Text]"/>
      <dgm:spPr/>
      <dgm:t>
        <a:bodyPr/>
        <a:lstStyle/>
        <a:p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A798B6-6B57-41FF-9D5B-CEDC3925AFCF}" type="parTrans" cxnId="{24E11562-058A-40DA-B77F-4969B2174592}">
      <dgm:prSet/>
      <dgm:spPr/>
      <dgm:t>
        <a:bodyPr/>
        <a:lstStyle/>
        <a:p>
          <a:endParaRPr lang="en-US"/>
        </a:p>
      </dgm:t>
    </dgm:pt>
    <dgm:pt modelId="{2283BBFC-00B3-4E99-A4C4-22999F42D30A}" type="sibTrans" cxnId="{24E11562-058A-40DA-B77F-4969B2174592}">
      <dgm:prSet/>
      <dgm:spPr/>
      <dgm:t>
        <a:bodyPr/>
        <a:lstStyle/>
        <a:p>
          <a:endParaRPr lang="en-US"/>
        </a:p>
      </dgm:t>
    </dgm:pt>
    <dgm:pt modelId="{014DF064-4833-4632-8671-96062D6F4FA2}">
      <dgm:prSet phldrT="[Text]" phldr="1"/>
      <dgm:spPr/>
      <dgm:t>
        <a:bodyPr/>
        <a:lstStyle/>
        <a:p>
          <a:endParaRPr lang="en-US" dirty="0"/>
        </a:p>
      </dgm:t>
    </dgm:pt>
    <dgm:pt modelId="{7CAC01DE-4295-4177-8643-159E30058ABB}" type="parTrans" cxnId="{BCEB9D13-C10F-4A11-90B9-DD1EB2B1FF91}">
      <dgm:prSet/>
      <dgm:spPr/>
      <dgm:t>
        <a:bodyPr/>
        <a:lstStyle/>
        <a:p>
          <a:endParaRPr lang="en-US"/>
        </a:p>
      </dgm:t>
    </dgm:pt>
    <dgm:pt modelId="{29C00731-EE22-47BE-9C84-7ADDAF1E2308}" type="sibTrans" cxnId="{BCEB9D13-C10F-4A11-90B9-DD1EB2B1FF91}">
      <dgm:prSet/>
      <dgm:spPr/>
      <dgm:t>
        <a:bodyPr/>
        <a:lstStyle/>
        <a:p>
          <a:endParaRPr lang="en-US"/>
        </a:p>
      </dgm:t>
    </dgm:pt>
    <dgm:pt modelId="{A6E5E921-843C-4949-A247-66823E398A3A}">
      <dgm:prSet phldrT="[Text]" phldr="1"/>
      <dgm:spPr/>
      <dgm:t>
        <a:bodyPr/>
        <a:lstStyle/>
        <a:p>
          <a:endParaRPr lang="en-US" dirty="0"/>
        </a:p>
      </dgm:t>
    </dgm:pt>
    <dgm:pt modelId="{04669474-0913-4964-831C-38BAF3FA6786}" type="parTrans" cxnId="{1C5BB6BA-0774-44D5-A683-07C39A4944EE}">
      <dgm:prSet/>
      <dgm:spPr/>
      <dgm:t>
        <a:bodyPr/>
        <a:lstStyle/>
        <a:p>
          <a:endParaRPr lang="en-US"/>
        </a:p>
      </dgm:t>
    </dgm:pt>
    <dgm:pt modelId="{855D42DE-5239-4F5B-AD94-B75C26E2A00C}" type="sibTrans" cxnId="{1C5BB6BA-0774-44D5-A683-07C39A4944EE}">
      <dgm:prSet/>
      <dgm:spPr/>
      <dgm:t>
        <a:bodyPr/>
        <a:lstStyle/>
        <a:p>
          <a:endParaRPr lang="en-US"/>
        </a:p>
      </dgm:t>
    </dgm:pt>
    <dgm:pt modelId="{D184F2D9-BD26-41BD-8EDE-15543B5FE7EC}" type="pres">
      <dgm:prSet presAssocID="{C8034D99-5BEE-4C03-960E-3B5D1D17B86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00181183-C8EC-4563-A5EF-133E723866EC}" type="pres">
      <dgm:prSet presAssocID="{6E02DF8B-A8E6-41D6-8B23-3DC3793CFF35}" presName="parentText1" presStyleLbl="node1" presStyleIdx="0" presStyleCnt="3" custLinFactNeighborY="-562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FD28F-4893-4D2B-9968-242A9887DF76}" type="pres">
      <dgm:prSet presAssocID="{6E02DF8B-A8E6-41D6-8B23-3DC3793CFF35}" presName="childText1" presStyleLbl="solidAlignAcc1" presStyleIdx="0" presStyleCnt="3" custScaleX="90101" custScaleY="89283" custLinFactNeighborX="-4949" custLinFactNeighborY="-294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0C092B-B65F-4C13-80F6-BC95D42E2B30}" type="pres">
      <dgm:prSet presAssocID="{E7EDB8BE-6767-4863-B3C2-7D15F05F90A6}" presName="parentText2" presStyleLbl="node1" presStyleIdx="1" presStyleCnt="3" custScaleX="95217" custLinFactNeighborX="1770" custLinFactNeighborY="-358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8893B3-0BDD-4274-B5E3-43449A59A2B1}" type="pres">
      <dgm:prSet presAssocID="{E7EDB8BE-6767-4863-B3C2-7D15F05F90A6}" presName="childText2" presStyleLbl="solidAlignAcc1" presStyleIdx="1" presStyleCnt="3" custScaleX="94211" custLinFactNeighborX="-2214" custLinFactNeighborY="10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88B6D-DEC6-4FE7-BEFD-3D3C3373A741}" type="pres">
      <dgm:prSet presAssocID="{014DF064-4833-4632-8671-96062D6F4FA2}" presName="parentText3" presStyleLbl="node1" presStyleIdx="2" presStyleCnt="3" custLinFactNeighborX="-1176" custLinFactNeighborY="594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702B5D-BA00-4EAC-9E14-2852D45B1E2F}" type="pres">
      <dgm:prSet presAssocID="{014DF064-4833-4632-8671-96062D6F4FA2}" presName="childText3" presStyleLbl="solidAlignAcc1" presStyleIdx="2" presStyleCnt="3" custScaleX="102353" custScaleY="75690" custLinFactNeighborX="-47" custLinFactNeighborY="248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CEB9D13-C10F-4A11-90B9-DD1EB2B1FF91}" srcId="{C8034D99-5BEE-4C03-960E-3B5D1D17B861}" destId="{014DF064-4833-4632-8671-96062D6F4FA2}" srcOrd="2" destOrd="0" parTransId="{7CAC01DE-4295-4177-8643-159E30058ABB}" sibTransId="{29C00731-EE22-47BE-9C84-7ADDAF1E2308}"/>
    <dgm:cxn modelId="{A64283D3-50E8-42BA-8FA1-2A9250D5DD0E}" type="presOf" srcId="{014DF064-4833-4632-8671-96062D6F4FA2}" destId="{B8C88B6D-DEC6-4FE7-BEFD-3D3C3373A741}" srcOrd="0" destOrd="0" presId="urn:microsoft.com/office/officeart/2009/3/layout/IncreasingArrowsProcess"/>
    <dgm:cxn modelId="{4502D2C1-68C9-4DAE-94C1-C0776FA9DFD2}" type="presOf" srcId="{7BEF9680-0032-499C-888B-A0F161C58113}" destId="{B78893B3-0BDD-4274-B5E3-43449A59A2B1}" srcOrd="0" destOrd="0" presId="urn:microsoft.com/office/officeart/2009/3/layout/IncreasingArrowsProcess"/>
    <dgm:cxn modelId="{B740A901-BF9A-4BD9-ABEC-2720A027A91E}" type="presOf" srcId="{6E02DF8B-A8E6-41D6-8B23-3DC3793CFF35}" destId="{00181183-C8EC-4563-A5EF-133E723866EC}" srcOrd="0" destOrd="0" presId="urn:microsoft.com/office/officeart/2009/3/layout/IncreasingArrowsProcess"/>
    <dgm:cxn modelId="{A706E4B6-8424-4869-B5D4-DD02CAD24325}" type="presOf" srcId="{A6E5E921-843C-4949-A247-66823E398A3A}" destId="{5B702B5D-BA00-4EAC-9E14-2852D45B1E2F}" srcOrd="0" destOrd="0" presId="urn:microsoft.com/office/officeart/2009/3/layout/IncreasingArrowsProcess"/>
    <dgm:cxn modelId="{1C5BB6BA-0774-44D5-A683-07C39A4944EE}" srcId="{014DF064-4833-4632-8671-96062D6F4FA2}" destId="{A6E5E921-843C-4949-A247-66823E398A3A}" srcOrd="0" destOrd="0" parTransId="{04669474-0913-4964-831C-38BAF3FA6786}" sibTransId="{855D42DE-5239-4F5B-AD94-B75C26E2A00C}"/>
    <dgm:cxn modelId="{63DE5883-280F-4722-AF97-4EFABE5589E7}" srcId="{6E02DF8B-A8E6-41D6-8B23-3DC3793CFF35}" destId="{527E78FF-0A67-4FEA-91D0-49966C235E8F}" srcOrd="0" destOrd="0" parTransId="{B00DD67D-7293-439D-9599-9595FF642871}" sibTransId="{28B3B5E3-34B7-4538-895F-46F03973FD99}"/>
    <dgm:cxn modelId="{BC4A4975-52F4-4CB2-BD4E-5ADFA1D130D6}" type="presOf" srcId="{E7EDB8BE-6767-4863-B3C2-7D15F05F90A6}" destId="{370C092B-B65F-4C13-80F6-BC95D42E2B30}" srcOrd="0" destOrd="0" presId="urn:microsoft.com/office/officeart/2009/3/layout/IncreasingArrowsProcess"/>
    <dgm:cxn modelId="{2AFC63BA-F3C3-44C7-97B5-6856804C1322}" type="presOf" srcId="{527E78FF-0A67-4FEA-91D0-49966C235E8F}" destId="{8F8FD28F-4893-4D2B-9968-242A9887DF76}" srcOrd="0" destOrd="0" presId="urn:microsoft.com/office/officeart/2009/3/layout/IncreasingArrowsProcess"/>
    <dgm:cxn modelId="{44BE0647-3FA2-42AC-A522-DB54317369A9}" type="presOf" srcId="{C8034D99-5BEE-4C03-960E-3B5D1D17B861}" destId="{D184F2D9-BD26-41BD-8EDE-15543B5FE7EC}" srcOrd="0" destOrd="0" presId="urn:microsoft.com/office/officeart/2009/3/layout/IncreasingArrowsProcess"/>
    <dgm:cxn modelId="{C00E2746-A113-43E6-95D9-90445EC92710}" srcId="{C8034D99-5BEE-4C03-960E-3B5D1D17B861}" destId="{E7EDB8BE-6767-4863-B3C2-7D15F05F90A6}" srcOrd="1" destOrd="0" parTransId="{E7A032D2-F327-436C-ACF9-698C841F5D15}" sibTransId="{A8437C90-FEDC-4E3E-A369-298DBF196E35}"/>
    <dgm:cxn modelId="{24E11562-058A-40DA-B77F-4969B2174592}" srcId="{E7EDB8BE-6767-4863-B3C2-7D15F05F90A6}" destId="{7BEF9680-0032-499C-888B-A0F161C58113}" srcOrd="0" destOrd="0" parTransId="{64A798B6-6B57-41FF-9D5B-CEDC3925AFCF}" sibTransId="{2283BBFC-00B3-4E99-A4C4-22999F42D30A}"/>
    <dgm:cxn modelId="{919AB47D-AD0E-4436-B2BF-3ED6BEA50779}" srcId="{C8034D99-5BEE-4C03-960E-3B5D1D17B861}" destId="{6E02DF8B-A8E6-41D6-8B23-3DC3793CFF35}" srcOrd="0" destOrd="0" parTransId="{C9DC05ED-BAAA-4B8B-B049-4509A35D4605}" sibTransId="{959C8452-9C52-422C-87D1-A0A521AF28B8}"/>
    <dgm:cxn modelId="{08AB2ED8-E737-4AEE-B7B9-6FFBC47D8C6C}" type="presParOf" srcId="{D184F2D9-BD26-41BD-8EDE-15543B5FE7EC}" destId="{00181183-C8EC-4563-A5EF-133E723866EC}" srcOrd="0" destOrd="0" presId="urn:microsoft.com/office/officeart/2009/3/layout/IncreasingArrowsProcess"/>
    <dgm:cxn modelId="{DD8EEF3C-7FE4-44E9-98EC-B95305F217D3}" type="presParOf" srcId="{D184F2D9-BD26-41BD-8EDE-15543B5FE7EC}" destId="{8F8FD28F-4893-4D2B-9968-242A9887DF76}" srcOrd="1" destOrd="0" presId="urn:microsoft.com/office/officeart/2009/3/layout/IncreasingArrowsProcess"/>
    <dgm:cxn modelId="{9933D708-35EA-43A0-AFC4-0B18259408F5}" type="presParOf" srcId="{D184F2D9-BD26-41BD-8EDE-15543B5FE7EC}" destId="{370C092B-B65F-4C13-80F6-BC95D42E2B30}" srcOrd="2" destOrd="0" presId="urn:microsoft.com/office/officeart/2009/3/layout/IncreasingArrowsProcess"/>
    <dgm:cxn modelId="{0B75E659-CCAD-4E27-884A-735B60D519D4}" type="presParOf" srcId="{D184F2D9-BD26-41BD-8EDE-15543B5FE7EC}" destId="{B78893B3-0BDD-4274-B5E3-43449A59A2B1}" srcOrd="3" destOrd="0" presId="urn:microsoft.com/office/officeart/2009/3/layout/IncreasingArrowsProcess"/>
    <dgm:cxn modelId="{5E34F144-E1D5-4113-A688-1139EA8B990D}" type="presParOf" srcId="{D184F2D9-BD26-41BD-8EDE-15543B5FE7EC}" destId="{B8C88B6D-DEC6-4FE7-BEFD-3D3C3373A741}" srcOrd="4" destOrd="0" presId="urn:microsoft.com/office/officeart/2009/3/layout/IncreasingArrowsProcess"/>
    <dgm:cxn modelId="{A39E6383-8840-4DED-91C2-F8EA6321CDFA}" type="presParOf" srcId="{D184F2D9-BD26-41BD-8EDE-15543B5FE7EC}" destId="{5B702B5D-BA00-4EAC-9E14-2852D45B1E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2438077-3BBF-4A7E-8A63-8214F107A9C8}" type="doc">
      <dgm:prSet loTypeId="urn:microsoft.com/office/officeart/2005/8/layout/hList6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BBF25E3B-F281-499D-86A1-52F9FC013B8C}">
      <dgm:prSet phldrT="[ข้อความ]" phldr="1"/>
      <dgm:spPr/>
      <dgm:t>
        <a:bodyPr/>
        <a:lstStyle/>
        <a:p>
          <a:endParaRPr lang="th-TH" dirty="0"/>
        </a:p>
      </dgm:t>
    </dgm:pt>
    <dgm:pt modelId="{7BDD609B-2D04-4D0A-A977-EBCE479CD6E2}" type="parTrans" cxnId="{AE5EFAE5-18AE-40B1-A885-FB6866AA000D}">
      <dgm:prSet/>
      <dgm:spPr/>
      <dgm:t>
        <a:bodyPr/>
        <a:lstStyle/>
        <a:p>
          <a:endParaRPr lang="th-TH"/>
        </a:p>
      </dgm:t>
    </dgm:pt>
    <dgm:pt modelId="{4341B412-BBF8-4C3D-8A85-3211B9C98374}" type="sibTrans" cxnId="{AE5EFAE5-18AE-40B1-A885-FB6866AA000D}">
      <dgm:prSet/>
      <dgm:spPr/>
      <dgm:t>
        <a:bodyPr/>
        <a:lstStyle/>
        <a:p>
          <a:endParaRPr lang="th-TH"/>
        </a:p>
      </dgm:t>
    </dgm:pt>
    <dgm:pt modelId="{1BCCF67B-462B-4515-8D68-5B67C77FF108}">
      <dgm:prSet phldrT="[ข้อความ]" phldr="1"/>
      <dgm:spPr/>
      <dgm:t>
        <a:bodyPr/>
        <a:lstStyle/>
        <a:p>
          <a:endParaRPr lang="th-TH" dirty="0"/>
        </a:p>
      </dgm:t>
    </dgm:pt>
    <dgm:pt modelId="{968A9235-00C9-4136-A195-4662A856C547}" type="parTrans" cxnId="{868D8E27-D558-4EA0-A121-A3FF2DF817BD}">
      <dgm:prSet/>
      <dgm:spPr/>
      <dgm:t>
        <a:bodyPr/>
        <a:lstStyle/>
        <a:p>
          <a:endParaRPr lang="th-TH"/>
        </a:p>
      </dgm:t>
    </dgm:pt>
    <dgm:pt modelId="{D84D70B8-4E38-4FCB-B69D-2A0F78AF4EB2}" type="sibTrans" cxnId="{868D8E27-D558-4EA0-A121-A3FF2DF817BD}">
      <dgm:prSet/>
      <dgm:spPr/>
      <dgm:t>
        <a:bodyPr/>
        <a:lstStyle/>
        <a:p>
          <a:endParaRPr lang="th-TH"/>
        </a:p>
      </dgm:t>
    </dgm:pt>
    <dgm:pt modelId="{C5F902A6-218E-4309-9EE5-A833970C2D5D}" type="pres">
      <dgm:prSet presAssocID="{D2438077-3BBF-4A7E-8A63-8214F107A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1C778-C28E-48CA-A9A1-5DE9FF00077B}" type="pres">
      <dgm:prSet presAssocID="{BBF25E3B-F281-499D-86A1-52F9FC013B8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F6204-64F5-44F9-8BCD-065D799EDE33}" type="pres">
      <dgm:prSet presAssocID="{4341B412-BBF8-4C3D-8A85-3211B9C98374}" presName="sibTrans" presStyleCnt="0"/>
      <dgm:spPr/>
      <dgm:t>
        <a:bodyPr/>
        <a:lstStyle/>
        <a:p>
          <a:endParaRPr lang="en-US"/>
        </a:p>
      </dgm:t>
    </dgm:pt>
    <dgm:pt modelId="{253C7C46-82FC-4045-A3CE-9B477AAC7334}" type="pres">
      <dgm:prSet presAssocID="{1BCCF67B-462B-4515-8D68-5B67C77FF10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1093E5-3FCA-4089-9713-5885C0A38F77}" type="presOf" srcId="{1BCCF67B-462B-4515-8D68-5B67C77FF108}" destId="{253C7C46-82FC-4045-A3CE-9B477AAC7334}" srcOrd="0" destOrd="0" presId="urn:microsoft.com/office/officeart/2005/8/layout/hList6"/>
    <dgm:cxn modelId="{388BB86B-C5A1-4691-AABC-AF04E6E9A351}" type="presOf" srcId="{D2438077-3BBF-4A7E-8A63-8214F107A9C8}" destId="{C5F902A6-218E-4309-9EE5-A833970C2D5D}" srcOrd="0" destOrd="0" presId="urn:microsoft.com/office/officeart/2005/8/layout/hList6"/>
    <dgm:cxn modelId="{868D8E27-D558-4EA0-A121-A3FF2DF817BD}" srcId="{D2438077-3BBF-4A7E-8A63-8214F107A9C8}" destId="{1BCCF67B-462B-4515-8D68-5B67C77FF108}" srcOrd="1" destOrd="0" parTransId="{968A9235-00C9-4136-A195-4662A856C547}" sibTransId="{D84D70B8-4E38-4FCB-B69D-2A0F78AF4EB2}"/>
    <dgm:cxn modelId="{AE5EFAE5-18AE-40B1-A885-FB6866AA000D}" srcId="{D2438077-3BBF-4A7E-8A63-8214F107A9C8}" destId="{BBF25E3B-F281-499D-86A1-52F9FC013B8C}" srcOrd="0" destOrd="0" parTransId="{7BDD609B-2D04-4D0A-A977-EBCE479CD6E2}" sibTransId="{4341B412-BBF8-4C3D-8A85-3211B9C98374}"/>
    <dgm:cxn modelId="{DC0DA028-59D1-4E38-AD45-16C3CDDA8031}" type="presOf" srcId="{BBF25E3B-F281-499D-86A1-52F9FC013B8C}" destId="{98E1C778-C28E-48CA-A9A1-5DE9FF00077B}" srcOrd="0" destOrd="0" presId="urn:microsoft.com/office/officeart/2005/8/layout/hList6"/>
    <dgm:cxn modelId="{D7A7E12A-04F7-4DCB-BAB5-C0AF8766FA9E}" type="presParOf" srcId="{C5F902A6-218E-4309-9EE5-A833970C2D5D}" destId="{98E1C778-C28E-48CA-A9A1-5DE9FF00077B}" srcOrd="0" destOrd="0" presId="urn:microsoft.com/office/officeart/2005/8/layout/hList6"/>
    <dgm:cxn modelId="{1FB87715-97D3-4FF7-89C0-072AE53791C6}" type="presParOf" srcId="{C5F902A6-218E-4309-9EE5-A833970C2D5D}" destId="{739F6204-64F5-44F9-8BCD-065D799EDE33}" srcOrd="1" destOrd="0" presId="urn:microsoft.com/office/officeart/2005/8/layout/hList6"/>
    <dgm:cxn modelId="{A4F431C3-0067-4D82-8AFB-27E1D539F2EB}" type="presParOf" srcId="{C5F902A6-218E-4309-9EE5-A833970C2D5D}" destId="{253C7C46-82FC-4045-A3CE-9B477AAC733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8034D99-5BEE-4C03-960E-3B5D1D17B861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02DF8B-A8E6-41D6-8B23-3DC3793CFF35}">
      <dgm:prSet phldrT="[Text]"/>
      <dgm:spPr/>
      <dgm:t>
        <a:bodyPr/>
        <a:lstStyle/>
        <a:p>
          <a:endParaRPr lang="en-US" dirty="0"/>
        </a:p>
      </dgm:t>
    </dgm:pt>
    <dgm:pt modelId="{C9DC05ED-BAAA-4B8B-B049-4509A35D4605}" type="parTrans" cxnId="{919AB47D-AD0E-4436-B2BF-3ED6BEA50779}">
      <dgm:prSet/>
      <dgm:spPr/>
      <dgm:t>
        <a:bodyPr/>
        <a:lstStyle/>
        <a:p>
          <a:endParaRPr lang="en-US"/>
        </a:p>
      </dgm:t>
    </dgm:pt>
    <dgm:pt modelId="{959C8452-9C52-422C-87D1-A0A521AF28B8}" type="sibTrans" cxnId="{919AB47D-AD0E-4436-B2BF-3ED6BEA50779}">
      <dgm:prSet/>
      <dgm:spPr/>
      <dgm:t>
        <a:bodyPr/>
        <a:lstStyle/>
        <a:p>
          <a:endParaRPr lang="en-US"/>
        </a:p>
      </dgm:t>
    </dgm:pt>
    <dgm:pt modelId="{527E78FF-0A67-4FEA-91D0-49966C235E8F}">
      <dgm:prSet phldrT="[Text]" phldr="1"/>
      <dgm:spPr/>
      <dgm:t>
        <a:bodyPr/>
        <a:lstStyle/>
        <a:p>
          <a:endParaRPr lang="en-US" dirty="0"/>
        </a:p>
      </dgm:t>
    </dgm:pt>
    <dgm:pt modelId="{B00DD67D-7293-439D-9599-9595FF642871}" type="parTrans" cxnId="{63DE5883-280F-4722-AF97-4EFABE5589E7}">
      <dgm:prSet/>
      <dgm:spPr/>
      <dgm:t>
        <a:bodyPr/>
        <a:lstStyle/>
        <a:p>
          <a:endParaRPr lang="en-US"/>
        </a:p>
      </dgm:t>
    </dgm:pt>
    <dgm:pt modelId="{28B3B5E3-34B7-4538-895F-46F03973FD99}" type="sibTrans" cxnId="{63DE5883-280F-4722-AF97-4EFABE5589E7}">
      <dgm:prSet/>
      <dgm:spPr/>
      <dgm:t>
        <a:bodyPr/>
        <a:lstStyle/>
        <a:p>
          <a:endParaRPr lang="en-US"/>
        </a:p>
      </dgm:t>
    </dgm:pt>
    <dgm:pt modelId="{E7EDB8BE-6767-4863-B3C2-7D15F05F90A6}">
      <dgm:prSet phldrT="[Text]" phldr="1"/>
      <dgm:spPr/>
      <dgm:t>
        <a:bodyPr/>
        <a:lstStyle/>
        <a:p>
          <a:endParaRPr lang="en-US" dirty="0"/>
        </a:p>
      </dgm:t>
    </dgm:pt>
    <dgm:pt modelId="{E7A032D2-F327-436C-ACF9-698C841F5D15}" type="parTrans" cxnId="{C00E2746-A113-43E6-95D9-90445EC92710}">
      <dgm:prSet/>
      <dgm:spPr/>
      <dgm:t>
        <a:bodyPr/>
        <a:lstStyle/>
        <a:p>
          <a:endParaRPr lang="en-US"/>
        </a:p>
      </dgm:t>
    </dgm:pt>
    <dgm:pt modelId="{A8437C90-FEDC-4E3E-A369-298DBF196E35}" type="sibTrans" cxnId="{C00E2746-A113-43E6-95D9-90445EC92710}">
      <dgm:prSet/>
      <dgm:spPr/>
      <dgm:t>
        <a:bodyPr/>
        <a:lstStyle/>
        <a:p>
          <a:endParaRPr lang="en-US"/>
        </a:p>
      </dgm:t>
    </dgm:pt>
    <dgm:pt modelId="{7BEF9680-0032-499C-888B-A0F161C58113}">
      <dgm:prSet phldrT="[Text]"/>
      <dgm:spPr/>
      <dgm:t>
        <a:bodyPr/>
        <a:lstStyle/>
        <a:p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A798B6-6B57-41FF-9D5B-CEDC3925AFCF}" type="parTrans" cxnId="{24E11562-058A-40DA-B77F-4969B2174592}">
      <dgm:prSet/>
      <dgm:spPr/>
      <dgm:t>
        <a:bodyPr/>
        <a:lstStyle/>
        <a:p>
          <a:endParaRPr lang="en-US"/>
        </a:p>
      </dgm:t>
    </dgm:pt>
    <dgm:pt modelId="{2283BBFC-00B3-4E99-A4C4-22999F42D30A}" type="sibTrans" cxnId="{24E11562-058A-40DA-B77F-4969B2174592}">
      <dgm:prSet/>
      <dgm:spPr/>
      <dgm:t>
        <a:bodyPr/>
        <a:lstStyle/>
        <a:p>
          <a:endParaRPr lang="en-US"/>
        </a:p>
      </dgm:t>
    </dgm:pt>
    <dgm:pt modelId="{014DF064-4833-4632-8671-96062D6F4FA2}">
      <dgm:prSet phldrT="[Text]" phldr="1"/>
      <dgm:spPr/>
      <dgm:t>
        <a:bodyPr/>
        <a:lstStyle/>
        <a:p>
          <a:endParaRPr lang="en-US" dirty="0"/>
        </a:p>
      </dgm:t>
    </dgm:pt>
    <dgm:pt modelId="{7CAC01DE-4295-4177-8643-159E30058ABB}" type="parTrans" cxnId="{BCEB9D13-C10F-4A11-90B9-DD1EB2B1FF91}">
      <dgm:prSet/>
      <dgm:spPr/>
      <dgm:t>
        <a:bodyPr/>
        <a:lstStyle/>
        <a:p>
          <a:endParaRPr lang="en-US"/>
        </a:p>
      </dgm:t>
    </dgm:pt>
    <dgm:pt modelId="{29C00731-EE22-47BE-9C84-7ADDAF1E2308}" type="sibTrans" cxnId="{BCEB9D13-C10F-4A11-90B9-DD1EB2B1FF91}">
      <dgm:prSet/>
      <dgm:spPr/>
      <dgm:t>
        <a:bodyPr/>
        <a:lstStyle/>
        <a:p>
          <a:endParaRPr lang="en-US"/>
        </a:p>
      </dgm:t>
    </dgm:pt>
    <dgm:pt modelId="{A6E5E921-843C-4949-A247-66823E398A3A}">
      <dgm:prSet phldrT="[Text]" phldr="1"/>
      <dgm:spPr/>
      <dgm:t>
        <a:bodyPr/>
        <a:lstStyle/>
        <a:p>
          <a:endParaRPr lang="en-US" dirty="0"/>
        </a:p>
      </dgm:t>
    </dgm:pt>
    <dgm:pt modelId="{04669474-0913-4964-831C-38BAF3FA6786}" type="parTrans" cxnId="{1C5BB6BA-0774-44D5-A683-07C39A4944EE}">
      <dgm:prSet/>
      <dgm:spPr/>
      <dgm:t>
        <a:bodyPr/>
        <a:lstStyle/>
        <a:p>
          <a:endParaRPr lang="en-US"/>
        </a:p>
      </dgm:t>
    </dgm:pt>
    <dgm:pt modelId="{855D42DE-5239-4F5B-AD94-B75C26E2A00C}" type="sibTrans" cxnId="{1C5BB6BA-0774-44D5-A683-07C39A4944EE}">
      <dgm:prSet/>
      <dgm:spPr/>
      <dgm:t>
        <a:bodyPr/>
        <a:lstStyle/>
        <a:p>
          <a:endParaRPr lang="en-US"/>
        </a:p>
      </dgm:t>
    </dgm:pt>
    <dgm:pt modelId="{D184F2D9-BD26-41BD-8EDE-15543B5FE7EC}" type="pres">
      <dgm:prSet presAssocID="{C8034D99-5BEE-4C03-960E-3B5D1D17B86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00181183-C8EC-4563-A5EF-133E723866EC}" type="pres">
      <dgm:prSet presAssocID="{6E02DF8B-A8E6-41D6-8B23-3DC3793CFF35}" presName="parentText1" presStyleLbl="node1" presStyleIdx="0" presStyleCnt="3" custLinFactNeighborY="-562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FD28F-4893-4D2B-9968-242A9887DF76}" type="pres">
      <dgm:prSet presAssocID="{6E02DF8B-A8E6-41D6-8B23-3DC3793CFF35}" presName="childText1" presStyleLbl="solidAlignAcc1" presStyleIdx="0" presStyleCnt="3" custScaleX="90101" custScaleY="89283" custLinFactNeighborX="-4949" custLinFactNeighborY="-294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0C092B-B65F-4C13-80F6-BC95D42E2B30}" type="pres">
      <dgm:prSet presAssocID="{E7EDB8BE-6767-4863-B3C2-7D15F05F90A6}" presName="parentText2" presStyleLbl="node1" presStyleIdx="1" presStyleCnt="3" custScaleX="95217" custLinFactNeighborX="1770" custLinFactNeighborY="-358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8893B3-0BDD-4274-B5E3-43449A59A2B1}" type="pres">
      <dgm:prSet presAssocID="{E7EDB8BE-6767-4863-B3C2-7D15F05F90A6}" presName="childText2" presStyleLbl="solidAlignAcc1" presStyleIdx="1" presStyleCnt="3" custScaleX="94211" custLinFactNeighborX="-2214" custLinFactNeighborY="10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88B6D-DEC6-4FE7-BEFD-3D3C3373A741}" type="pres">
      <dgm:prSet presAssocID="{014DF064-4833-4632-8671-96062D6F4FA2}" presName="parentText3" presStyleLbl="node1" presStyleIdx="2" presStyleCnt="3" custLinFactNeighborX="-1176" custLinFactNeighborY="594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702B5D-BA00-4EAC-9E14-2852D45B1E2F}" type="pres">
      <dgm:prSet presAssocID="{014DF064-4833-4632-8671-96062D6F4FA2}" presName="childText3" presStyleLbl="solidAlignAcc1" presStyleIdx="2" presStyleCnt="3" custScaleX="102353" custScaleY="75690" custLinFactNeighborX="-47" custLinFactNeighborY="222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3DE5883-280F-4722-AF97-4EFABE5589E7}" srcId="{6E02DF8B-A8E6-41D6-8B23-3DC3793CFF35}" destId="{527E78FF-0A67-4FEA-91D0-49966C235E8F}" srcOrd="0" destOrd="0" parTransId="{B00DD67D-7293-439D-9599-9595FF642871}" sibTransId="{28B3B5E3-34B7-4538-895F-46F03973FD99}"/>
    <dgm:cxn modelId="{919AB47D-AD0E-4436-B2BF-3ED6BEA50779}" srcId="{C8034D99-5BEE-4C03-960E-3B5D1D17B861}" destId="{6E02DF8B-A8E6-41D6-8B23-3DC3793CFF35}" srcOrd="0" destOrd="0" parTransId="{C9DC05ED-BAAA-4B8B-B049-4509A35D4605}" sibTransId="{959C8452-9C52-422C-87D1-A0A521AF28B8}"/>
    <dgm:cxn modelId="{23699B98-E9E1-4880-B117-2F5154EA610F}" type="presOf" srcId="{7BEF9680-0032-499C-888B-A0F161C58113}" destId="{B78893B3-0BDD-4274-B5E3-43449A59A2B1}" srcOrd="0" destOrd="0" presId="urn:microsoft.com/office/officeart/2009/3/layout/IncreasingArrowsProcess"/>
    <dgm:cxn modelId="{C00E2746-A113-43E6-95D9-90445EC92710}" srcId="{C8034D99-5BEE-4C03-960E-3B5D1D17B861}" destId="{E7EDB8BE-6767-4863-B3C2-7D15F05F90A6}" srcOrd="1" destOrd="0" parTransId="{E7A032D2-F327-436C-ACF9-698C841F5D15}" sibTransId="{A8437C90-FEDC-4E3E-A369-298DBF196E35}"/>
    <dgm:cxn modelId="{D6CB1FCD-FFD9-479C-B846-92A8E7F0F659}" type="presOf" srcId="{C8034D99-5BEE-4C03-960E-3B5D1D17B861}" destId="{D184F2D9-BD26-41BD-8EDE-15543B5FE7EC}" srcOrd="0" destOrd="0" presId="urn:microsoft.com/office/officeart/2009/3/layout/IncreasingArrowsProcess"/>
    <dgm:cxn modelId="{976A2A40-430A-411E-9C23-E363203EBD1F}" type="presOf" srcId="{A6E5E921-843C-4949-A247-66823E398A3A}" destId="{5B702B5D-BA00-4EAC-9E14-2852D45B1E2F}" srcOrd="0" destOrd="0" presId="urn:microsoft.com/office/officeart/2009/3/layout/IncreasingArrowsProcess"/>
    <dgm:cxn modelId="{F08BF3AF-88A8-4673-AE97-29EDF4442DB1}" type="presOf" srcId="{527E78FF-0A67-4FEA-91D0-49966C235E8F}" destId="{8F8FD28F-4893-4D2B-9968-242A9887DF76}" srcOrd="0" destOrd="0" presId="urn:microsoft.com/office/officeart/2009/3/layout/IncreasingArrowsProcess"/>
    <dgm:cxn modelId="{C8199AFA-AC4D-438F-83FC-AF7602F0354D}" type="presOf" srcId="{6E02DF8B-A8E6-41D6-8B23-3DC3793CFF35}" destId="{00181183-C8EC-4563-A5EF-133E723866EC}" srcOrd="0" destOrd="0" presId="urn:microsoft.com/office/officeart/2009/3/layout/IncreasingArrowsProcess"/>
    <dgm:cxn modelId="{24E11562-058A-40DA-B77F-4969B2174592}" srcId="{E7EDB8BE-6767-4863-B3C2-7D15F05F90A6}" destId="{7BEF9680-0032-499C-888B-A0F161C58113}" srcOrd="0" destOrd="0" parTransId="{64A798B6-6B57-41FF-9D5B-CEDC3925AFCF}" sibTransId="{2283BBFC-00B3-4E99-A4C4-22999F42D30A}"/>
    <dgm:cxn modelId="{AF707C18-57CE-48CB-9B50-0F53B1319172}" type="presOf" srcId="{014DF064-4833-4632-8671-96062D6F4FA2}" destId="{B8C88B6D-DEC6-4FE7-BEFD-3D3C3373A741}" srcOrd="0" destOrd="0" presId="urn:microsoft.com/office/officeart/2009/3/layout/IncreasingArrowsProcess"/>
    <dgm:cxn modelId="{1C5BB6BA-0774-44D5-A683-07C39A4944EE}" srcId="{014DF064-4833-4632-8671-96062D6F4FA2}" destId="{A6E5E921-843C-4949-A247-66823E398A3A}" srcOrd="0" destOrd="0" parTransId="{04669474-0913-4964-831C-38BAF3FA6786}" sibTransId="{855D42DE-5239-4F5B-AD94-B75C26E2A00C}"/>
    <dgm:cxn modelId="{275D576D-3424-4EDE-B41A-2AAE6AF082B1}" type="presOf" srcId="{E7EDB8BE-6767-4863-B3C2-7D15F05F90A6}" destId="{370C092B-B65F-4C13-80F6-BC95D42E2B30}" srcOrd="0" destOrd="0" presId="urn:microsoft.com/office/officeart/2009/3/layout/IncreasingArrowsProcess"/>
    <dgm:cxn modelId="{BCEB9D13-C10F-4A11-90B9-DD1EB2B1FF91}" srcId="{C8034D99-5BEE-4C03-960E-3B5D1D17B861}" destId="{014DF064-4833-4632-8671-96062D6F4FA2}" srcOrd="2" destOrd="0" parTransId="{7CAC01DE-4295-4177-8643-159E30058ABB}" sibTransId="{29C00731-EE22-47BE-9C84-7ADDAF1E2308}"/>
    <dgm:cxn modelId="{F8D362EE-1B2A-4270-98D3-CFF16137EE2B}" type="presParOf" srcId="{D184F2D9-BD26-41BD-8EDE-15543B5FE7EC}" destId="{00181183-C8EC-4563-A5EF-133E723866EC}" srcOrd="0" destOrd="0" presId="urn:microsoft.com/office/officeart/2009/3/layout/IncreasingArrowsProcess"/>
    <dgm:cxn modelId="{67D37AA2-2453-4985-BE93-423696887059}" type="presParOf" srcId="{D184F2D9-BD26-41BD-8EDE-15543B5FE7EC}" destId="{8F8FD28F-4893-4D2B-9968-242A9887DF76}" srcOrd="1" destOrd="0" presId="urn:microsoft.com/office/officeart/2009/3/layout/IncreasingArrowsProcess"/>
    <dgm:cxn modelId="{4ECC7FB4-F795-44E7-BBB0-2C27E83E0CF2}" type="presParOf" srcId="{D184F2D9-BD26-41BD-8EDE-15543B5FE7EC}" destId="{370C092B-B65F-4C13-80F6-BC95D42E2B30}" srcOrd="2" destOrd="0" presId="urn:microsoft.com/office/officeart/2009/3/layout/IncreasingArrowsProcess"/>
    <dgm:cxn modelId="{DA2F5D9C-8069-4B74-BF71-0C6E7B85BA57}" type="presParOf" srcId="{D184F2D9-BD26-41BD-8EDE-15543B5FE7EC}" destId="{B78893B3-0BDD-4274-B5E3-43449A59A2B1}" srcOrd="3" destOrd="0" presId="urn:microsoft.com/office/officeart/2009/3/layout/IncreasingArrowsProcess"/>
    <dgm:cxn modelId="{0207587B-36DD-40DA-A6B3-42665F5B9F20}" type="presParOf" srcId="{D184F2D9-BD26-41BD-8EDE-15543B5FE7EC}" destId="{B8C88B6D-DEC6-4FE7-BEFD-3D3C3373A741}" srcOrd="4" destOrd="0" presId="urn:microsoft.com/office/officeart/2009/3/layout/IncreasingArrowsProcess"/>
    <dgm:cxn modelId="{481840A8-E3A2-4F9C-B9C1-0C9926DF08A9}" type="presParOf" srcId="{D184F2D9-BD26-41BD-8EDE-15543B5FE7EC}" destId="{5B702B5D-BA00-4EAC-9E14-2852D45B1E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2438077-3BBF-4A7E-8A63-8214F107A9C8}" type="doc">
      <dgm:prSet loTypeId="urn:microsoft.com/office/officeart/2005/8/layout/hList6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C5F902A6-218E-4309-9EE5-A833970C2D5D}" type="pres">
      <dgm:prSet presAssocID="{D2438077-3BBF-4A7E-8A63-8214F107A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157174A-2CC9-42BE-BB45-675203F6682F}" type="presOf" srcId="{D2438077-3BBF-4A7E-8A63-8214F107A9C8}" destId="{C5F902A6-218E-4309-9EE5-A833970C2D5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8034D99-5BEE-4C03-960E-3B5D1D17B861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02DF8B-A8E6-41D6-8B23-3DC3793CFF35}">
      <dgm:prSet phldrT="[Text]"/>
      <dgm:spPr/>
      <dgm:t>
        <a:bodyPr/>
        <a:lstStyle/>
        <a:p>
          <a:endParaRPr lang="en-US" dirty="0"/>
        </a:p>
      </dgm:t>
    </dgm:pt>
    <dgm:pt modelId="{C9DC05ED-BAAA-4B8B-B049-4509A35D4605}" type="parTrans" cxnId="{919AB47D-AD0E-4436-B2BF-3ED6BEA50779}">
      <dgm:prSet/>
      <dgm:spPr/>
      <dgm:t>
        <a:bodyPr/>
        <a:lstStyle/>
        <a:p>
          <a:endParaRPr lang="en-US"/>
        </a:p>
      </dgm:t>
    </dgm:pt>
    <dgm:pt modelId="{959C8452-9C52-422C-87D1-A0A521AF28B8}" type="sibTrans" cxnId="{919AB47D-AD0E-4436-B2BF-3ED6BEA50779}">
      <dgm:prSet/>
      <dgm:spPr/>
      <dgm:t>
        <a:bodyPr/>
        <a:lstStyle/>
        <a:p>
          <a:endParaRPr lang="en-US"/>
        </a:p>
      </dgm:t>
    </dgm:pt>
    <dgm:pt modelId="{527E78FF-0A67-4FEA-91D0-49966C235E8F}">
      <dgm:prSet phldrT="[Text]" phldr="1"/>
      <dgm:spPr/>
      <dgm:t>
        <a:bodyPr/>
        <a:lstStyle/>
        <a:p>
          <a:endParaRPr lang="en-US" dirty="0"/>
        </a:p>
      </dgm:t>
    </dgm:pt>
    <dgm:pt modelId="{B00DD67D-7293-439D-9599-9595FF642871}" type="parTrans" cxnId="{63DE5883-280F-4722-AF97-4EFABE5589E7}">
      <dgm:prSet/>
      <dgm:spPr/>
      <dgm:t>
        <a:bodyPr/>
        <a:lstStyle/>
        <a:p>
          <a:endParaRPr lang="en-US"/>
        </a:p>
      </dgm:t>
    </dgm:pt>
    <dgm:pt modelId="{28B3B5E3-34B7-4538-895F-46F03973FD99}" type="sibTrans" cxnId="{63DE5883-280F-4722-AF97-4EFABE5589E7}">
      <dgm:prSet/>
      <dgm:spPr/>
      <dgm:t>
        <a:bodyPr/>
        <a:lstStyle/>
        <a:p>
          <a:endParaRPr lang="en-US"/>
        </a:p>
      </dgm:t>
    </dgm:pt>
    <dgm:pt modelId="{E7EDB8BE-6767-4863-B3C2-7D15F05F90A6}">
      <dgm:prSet phldrT="[Text]" phldr="1"/>
      <dgm:spPr/>
      <dgm:t>
        <a:bodyPr/>
        <a:lstStyle/>
        <a:p>
          <a:endParaRPr lang="en-US" dirty="0"/>
        </a:p>
      </dgm:t>
    </dgm:pt>
    <dgm:pt modelId="{E7A032D2-F327-436C-ACF9-698C841F5D15}" type="parTrans" cxnId="{C00E2746-A113-43E6-95D9-90445EC92710}">
      <dgm:prSet/>
      <dgm:spPr/>
      <dgm:t>
        <a:bodyPr/>
        <a:lstStyle/>
        <a:p>
          <a:endParaRPr lang="en-US"/>
        </a:p>
      </dgm:t>
    </dgm:pt>
    <dgm:pt modelId="{A8437C90-FEDC-4E3E-A369-298DBF196E35}" type="sibTrans" cxnId="{C00E2746-A113-43E6-95D9-90445EC92710}">
      <dgm:prSet/>
      <dgm:spPr/>
      <dgm:t>
        <a:bodyPr/>
        <a:lstStyle/>
        <a:p>
          <a:endParaRPr lang="en-US"/>
        </a:p>
      </dgm:t>
    </dgm:pt>
    <dgm:pt modelId="{7BEF9680-0032-499C-888B-A0F161C58113}">
      <dgm:prSet phldrT="[Text]"/>
      <dgm:spPr/>
      <dgm:t>
        <a:bodyPr/>
        <a:lstStyle/>
        <a:p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A798B6-6B57-41FF-9D5B-CEDC3925AFCF}" type="parTrans" cxnId="{24E11562-058A-40DA-B77F-4969B2174592}">
      <dgm:prSet/>
      <dgm:spPr/>
      <dgm:t>
        <a:bodyPr/>
        <a:lstStyle/>
        <a:p>
          <a:endParaRPr lang="en-US"/>
        </a:p>
      </dgm:t>
    </dgm:pt>
    <dgm:pt modelId="{2283BBFC-00B3-4E99-A4C4-22999F42D30A}" type="sibTrans" cxnId="{24E11562-058A-40DA-B77F-4969B2174592}">
      <dgm:prSet/>
      <dgm:spPr/>
      <dgm:t>
        <a:bodyPr/>
        <a:lstStyle/>
        <a:p>
          <a:endParaRPr lang="en-US"/>
        </a:p>
      </dgm:t>
    </dgm:pt>
    <dgm:pt modelId="{014DF064-4833-4632-8671-96062D6F4FA2}">
      <dgm:prSet phldrT="[Text]" phldr="1"/>
      <dgm:spPr/>
      <dgm:t>
        <a:bodyPr/>
        <a:lstStyle/>
        <a:p>
          <a:endParaRPr lang="en-US" dirty="0"/>
        </a:p>
      </dgm:t>
    </dgm:pt>
    <dgm:pt modelId="{7CAC01DE-4295-4177-8643-159E30058ABB}" type="parTrans" cxnId="{BCEB9D13-C10F-4A11-90B9-DD1EB2B1FF91}">
      <dgm:prSet/>
      <dgm:spPr/>
      <dgm:t>
        <a:bodyPr/>
        <a:lstStyle/>
        <a:p>
          <a:endParaRPr lang="en-US"/>
        </a:p>
      </dgm:t>
    </dgm:pt>
    <dgm:pt modelId="{29C00731-EE22-47BE-9C84-7ADDAF1E2308}" type="sibTrans" cxnId="{BCEB9D13-C10F-4A11-90B9-DD1EB2B1FF91}">
      <dgm:prSet/>
      <dgm:spPr/>
      <dgm:t>
        <a:bodyPr/>
        <a:lstStyle/>
        <a:p>
          <a:endParaRPr lang="en-US"/>
        </a:p>
      </dgm:t>
    </dgm:pt>
    <dgm:pt modelId="{A6E5E921-843C-4949-A247-66823E398A3A}">
      <dgm:prSet phldrT="[Text]" phldr="1"/>
      <dgm:spPr/>
      <dgm:t>
        <a:bodyPr/>
        <a:lstStyle/>
        <a:p>
          <a:endParaRPr lang="en-US" dirty="0"/>
        </a:p>
      </dgm:t>
    </dgm:pt>
    <dgm:pt modelId="{04669474-0913-4964-831C-38BAF3FA6786}" type="parTrans" cxnId="{1C5BB6BA-0774-44D5-A683-07C39A4944EE}">
      <dgm:prSet/>
      <dgm:spPr/>
      <dgm:t>
        <a:bodyPr/>
        <a:lstStyle/>
        <a:p>
          <a:endParaRPr lang="en-US"/>
        </a:p>
      </dgm:t>
    </dgm:pt>
    <dgm:pt modelId="{855D42DE-5239-4F5B-AD94-B75C26E2A00C}" type="sibTrans" cxnId="{1C5BB6BA-0774-44D5-A683-07C39A4944EE}">
      <dgm:prSet/>
      <dgm:spPr/>
      <dgm:t>
        <a:bodyPr/>
        <a:lstStyle/>
        <a:p>
          <a:endParaRPr lang="en-US"/>
        </a:p>
      </dgm:t>
    </dgm:pt>
    <dgm:pt modelId="{D184F2D9-BD26-41BD-8EDE-15543B5FE7EC}" type="pres">
      <dgm:prSet presAssocID="{C8034D99-5BEE-4C03-960E-3B5D1D17B86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00181183-C8EC-4563-A5EF-133E723866EC}" type="pres">
      <dgm:prSet presAssocID="{6E02DF8B-A8E6-41D6-8B23-3DC3793CFF35}" presName="parentText1" presStyleLbl="node1" presStyleIdx="0" presStyleCnt="3" custLinFactNeighborY="-562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FD28F-4893-4D2B-9968-242A9887DF76}" type="pres">
      <dgm:prSet presAssocID="{6E02DF8B-A8E6-41D6-8B23-3DC3793CFF35}" presName="childText1" presStyleLbl="solidAlignAcc1" presStyleIdx="0" presStyleCnt="3" custScaleX="90101" custScaleY="95945" custLinFactNeighborX="-3368" custLinFactNeighborY="-254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0C092B-B65F-4C13-80F6-BC95D42E2B30}" type="pres">
      <dgm:prSet presAssocID="{E7EDB8BE-6767-4863-B3C2-7D15F05F90A6}" presName="parentText2" presStyleLbl="node1" presStyleIdx="1" presStyleCnt="3" custScaleX="95217" custLinFactNeighborX="1770" custLinFactNeighborY="-358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8893B3-0BDD-4274-B5E3-43449A59A2B1}" type="pres">
      <dgm:prSet presAssocID="{E7EDB8BE-6767-4863-B3C2-7D15F05F90A6}" presName="childText2" presStyleLbl="solidAlignAcc1" presStyleIdx="1" presStyleCnt="3" custScaleX="94211" custScaleY="111690" custLinFactNeighborX="-2214" custLinFactNeighborY="10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88B6D-DEC6-4FE7-BEFD-3D3C3373A741}" type="pres">
      <dgm:prSet presAssocID="{014DF064-4833-4632-8671-96062D6F4FA2}" presName="parentText3" presStyleLbl="node1" presStyleIdx="2" presStyleCnt="3" custLinFactNeighborX="-1176" custLinFactNeighborY="594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702B5D-BA00-4EAC-9E14-2852D45B1E2F}" type="pres">
      <dgm:prSet presAssocID="{014DF064-4833-4632-8671-96062D6F4FA2}" presName="childText3" presStyleLbl="solidAlignAcc1" presStyleIdx="2" presStyleCnt="3" custScaleX="102353" custScaleY="75690" custLinFactNeighborX="-47" custLinFactNeighborY="248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CEB9D13-C10F-4A11-90B9-DD1EB2B1FF91}" srcId="{C8034D99-5BEE-4C03-960E-3B5D1D17B861}" destId="{014DF064-4833-4632-8671-96062D6F4FA2}" srcOrd="2" destOrd="0" parTransId="{7CAC01DE-4295-4177-8643-159E30058ABB}" sibTransId="{29C00731-EE22-47BE-9C84-7ADDAF1E2308}"/>
    <dgm:cxn modelId="{FB8580E8-5184-487B-869D-B06F268CDBA2}" type="presOf" srcId="{014DF064-4833-4632-8671-96062D6F4FA2}" destId="{B8C88B6D-DEC6-4FE7-BEFD-3D3C3373A741}" srcOrd="0" destOrd="0" presId="urn:microsoft.com/office/officeart/2009/3/layout/IncreasingArrowsProcess"/>
    <dgm:cxn modelId="{1C5BB6BA-0774-44D5-A683-07C39A4944EE}" srcId="{014DF064-4833-4632-8671-96062D6F4FA2}" destId="{A6E5E921-843C-4949-A247-66823E398A3A}" srcOrd="0" destOrd="0" parTransId="{04669474-0913-4964-831C-38BAF3FA6786}" sibTransId="{855D42DE-5239-4F5B-AD94-B75C26E2A00C}"/>
    <dgm:cxn modelId="{7017E541-29D6-4FEE-83E0-0C998D366A96}" type="presOf" srcId="{C8034D99-5BEE-4C03-960E-3B5D1D17B861}" destId="{D184F2D9-BD26-41BD-8EDE-15543B5FE7EC}" srcOrd="0" destOrd="0" presId="urn:microsoft.com/office/officeart/2009/3/layout/IncreasingArrowsProcess"/>
    <dgm:cxn modelId="{63DE5883-280F-4722-AF97-4EFABE5589E7}" srcId="{6E02DF8B-A8E6-41D6-8B23-3DC3793CFF35}" destId="{527E78FF-0A67-4FEA-91D0-49966C235E8F}" srcOrd="0" destOrd="0" parTransId="{B00DD67D-7293-439D-9599-9595FF642871}" sibTransId="{28B3B5E3-34B7-4538-895F-46F03973FD99}"/>
    <dgm:cxn modelId="{D8FEB5DE-BC33-4D45-A0C3-F8301905E633}" type="presOf" srcId="{A6E5E921-843C-4949-A247-66823E398A3A}" destId="{5B702B5D-BA00-4EAC-9E14-2852D45B1E2F}" srcOrd="0" destOrd="0" presId="urn:microsoft.com/office/officeart/2009/3/layout/IncreasingArrowsProcess"/>
    <dgm:cxn modelId="{B6AC5A8C-5EF6-4063-AE83-80A9E0A7815B}" type="presOf" srcId="{E7EDB8BE-6767-4863-B3C2-7D15F05F90A6}" destId="{370C092B-B65F-4C13-80F6-BC95D42E2B30}" srcOrd="0" destOrd="0" presId="urn:microsoft.com/office/officeart/2009/3/layout/IncreasingArrowsProcess"/>
    <dgm:cxn modelId="{C00E2746-A113-43E6-95D9-90445EC92710}" srcId="{C8034D99-5BEE-4C03-960E-3B5D1D17B861}" destId="{E7EDB8BE-6767-4863-B3C2-7D15F05F90A6}" srcOrd="1" destOrd="0" parTransId="{E7A032D2-F327-436C-ACF9-698C841F5D15}" sibTransId="{A8437C90-FEDC-4E3E-A369-298DBF196E35}"/>
    <dgm:cxn modelId="{5D87A0C8-E328-42E0-BF47-AA4CECAD51CD}" type="presOf" srcId="{7BEF9680-0032-499C-888B-A0F161C58113}" destId="{B78893B3-0BDD-4274-B5E3-43449A59A2B1}" srcOrd="0" destOrd="0" presId="urn:microsoft.com/office/officeart/2009/3/layout/IncreasingArrowsProcess"/>
    <dgm:cxn modelId="{24E11562-058A-40DA-B77F-4969B2174592}" srcId="{E7EDB8BE-6767-4863-B3C2-7D15F05F90A6}" destId="{7BEF9680-0032-499C-888B-A0F161C58113}" srcOrd="0" destOrd="0" parTransId="{64A798B6-6B57-41FF-9D5B-CEDC3925AFCF}" sibTransId="{2283BBFC-00B3-4E99-A4C4-22999F42D30A}"/>
    <dgm:cxn modelId="{EDC7C5E6-449E-4E2E-A7DB-F2BAC4F91B36}" type="presOf" srcId="{527E78FF-0A67-4FEA-91D0-49966C235E8F}" destId="{8F8FD28F-4893-4D2B-9968-242A9887DF76}" srcOrd="0" destOrd="0" presId="urn:microsoft.com/office/officeart/2009/3/layout/IncreasingArrowsProcess"/>
    <dgm:cxn modelId="{5AE4C3C0-8BDF-40E9-95E8-E90C473983BB}" type="presOf" srcId="{6E02DF8B-A8E6-41D6-8B23-3DC3793CFF35}" destId="{00181183-C8EC-4563-A5EF-133E723866EC}" srcOrd="0" destOrd="0" presId="urn:microsoft.com/office/officeart/2009/3/layout/IncreasingArrowsProcess"/>
    <dgm:cxn modelId="{919AB47D-AD0E-4436-B2BF-3ED6BEA50779}" srcId="{C8034D99-5BEE-4C03-960E-3B5D1D17B861}" destId="{6E02DF8B-A8E6-41D6-8B23-3DC3793CFF35}" srcOrd="0" destOrd="0" parTransId="{C9DC05ED-BAAA-4B8B-B049-4509A35D4605}" sibTransId="{959C8452-9C52-422C-87D1-A0A521AF28B8}"/>
    <dgm:cxn modelId="{653AA722-5E78-41D8-906B-FCC6588729C8}" type="presParOf" srcId="{D184F2D9-BD26-41BD-8EDE-15543B5FE7EC}" destId="{00181183-C8EC-4563-A5EF-133E723866EC}" srcOrd="0" destOrd="0" presId="urn:microsoft.com/office/officeart/2009/3/layout/IncreasingArrowsProcess"/>
    <dgm:cxn modelId="{1AA36928-EE53-4EDC-9ED9-5037744D9832}" type="presParOf" srcId="{D184F2D9-BD26-41BD-8EDE-15543B5FE7EC}" destId="{8F8FD28F-4893-4D2B-9968-242A9887DF76}" srcOrd="1" destOrd="0" presId="urn:microsoft.com/office/officeart/2009/3/layout/IncreasingArrowsProcess"/>
    <dgm:cxn modelId="{AB873BA9-87CF-416B-B886-528E5F64EF70}" type="presParOf" srcId="{D184F2D9-BD26-41BD-8EDE-15543B5FE7EC}" destId="{370C092B-B65F-4C13-80F6-BC95D42E2B30}" srcOrd="2" destOrd="0" presId="urn:microsoft.com/office/officeart/2009/3/layout/IncreasingArrowsProcess"/>
    <dgm:cxn modelId="{E40A398A-CA07-41BF-8454-0D0BCA255220}" type="presParOf" srcId="{D184F2D9-BD26-41BD-8EDE-15543B5FE7EC}" destId="{B78893B3-0BDD-4274-B5E3-43449A59A2B1}" srcOrd="3" destOrd="0" presId="urn:microsoft.com/office/officeart/2009/3/layout/IncreasingArrowsProcess"/>
    <dgm:cxn modelId="{64B5535E-F65A-4B8F-AA49-386673E9357D}" type="presParOf" srcId="{D184F2D9-BD26-41BD-8EDE-15543B5FE7EC}" destId="{B8C88B6D-DEC6-4FE7-BEFD-3D3C3373A741}" srcOrd="4" destOrd="0" presId="urn:microsoft.com/office/officeart/2009/3/layout/IncreasingArrowsProcess"/>
    <dgm:cxn modelId="{54EC44E1-5C95-4C9C-9A39-4A58C781D407}" type="presParOf" srcId="{D184F2D9-BD26-41BD-8EDE-15543B5FE7EC}" destId="{5B702B5D-BA00-4EAC-9E14-2852D45B1E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2438077-3BBF-4A7E-8A63-8214F107A9C8}" type="doc">
      <dgm:prSet loTypeId="urn:microsoft.com/office/officeart/2005/8/layout/hList6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C5F902A6-218E-4309-9EE5-A833970C2D5D}" type="pres">
      <dgm:prSet presAssocID="{D2438077-3BBF-4A7E-8A63-8214F107A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CED6A35-84E0-4940-A051-1EEB2F364DAD}" type="presOf" srcId="{D2438077-3BBF-4A7E-8A63-8214F107A9C8}" destId="{C5F902A6-218E-4309-9EE5-A833970C2D5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034D99-5BEE-4C03-960E-3B5D1D17B861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02DF8B-A8E6-41D6-8B23-3DC3793CFF35}">
      <dgm:prSet phldrT="[Text]"/>
      <dgm:spPr/>
      <dgm:t>
        <a:bodyPr/>
        <a:lstStyle/>
        <a:p>
          <a:endParaRPr lang="en-US" dirty="0"/>
        </a:p>
      </dgm:t>
    </dgm:pt>
    <dgm:pt modelId="{C9DC05ED-BAAA-4B8B-B049-4509A35D4605}" type="parTrans" cxnId="{919AB47D-AD0E-4436-B2BF-3ED6BEA50779}">
      <dgm:prSet/>
      <dgm:spPr/>
      <dgm:t>
        <a:bodyPr/>
        <a:lstStyle/>
        <a:p>
          <a:endParaRPr lang="en-US"/>
        </a:p>
      </dgm:t>
    </dgm:pt>
    <dgm:pt modelId="{959C8452-9C52-422C-87D1-A0A521AF28B8}" type="sibTrans" cxnId="{919AB47D-AD0E-4436-B2BF-3ED6BEA50779}">
      <dgm:prSet/>
      <dgm:spPr/>
      <dgm:t>
        <a:bodyPr/>
        <a:lstStyle/>
        <a:p>
          <a:endParaRPr lang="en-US"/>
        </a:p>
      </dgm:t>
    </dgm:pt>
    <dgm:pt modelId="{527E78FF-0A67-4FEA-91D0-49966C235E8F}">
      <dgm:prSet phldrT="[Text]" phldr="1"/>
      <dgm:spPr/>
      <dgm:t>
        <a:bodyPr/>
        <a:lstStyle/>
        <a:p>
          <a:endParaRPr lang="en-US" dirty="0"/>
        </a:p>
      </dgm:t>
    </dgm:pt>
    <dgm:pt modelId="{B00DD67D-7293-439D-9599-9595FF642871}" type="parTrans" cxnId="{63DE5883-280F-4722-AF97-4EFABE5589E7}">
      <dgm:prSet/>
      <dgm:spPr/>
      <dgm:t>
        <a:bodyPr/>
        <a:lstStyle/>
        <a:p>
          <a:endParaRPr lang="en-US"/>
        </a:p>
      </dgm:t>
    </dgm:pt>
    <dgm:pt modelId="{28B3B5E3-34B7-4538-895F-46F03973FD99}" type="sibTrans" cxnId="{63DE5883-280F-4722-AF97-4EFABE5589E7}">
      <dgm:prSet/>
      <dgm:spPr/>
      <dgm:t>
        <a:bodyPr/>
        <a:lstStyle/>
        <a:p>
          <a:endParaRPr lang="en-US"/>
        </a:p>
      </dgm:t>
    </dgm:pt>
    <dgm:pt modelId="{E7EDB8BE-6767-4863-B3C2-7D15F05F90A6}">
      <dgm:prSet phldrT="[Text]" phldr="1"/>
      <dgm:spPr/>
      <dgm:t>
        <a:bodyPr/>
        <a:lstStyle/>
        <a:p>
          <a:endParaRPr lang="en-US"/>
        </a:p>
      </dgm:t>
    </dgm:pt>
    <dgm:pt modelId="{E7A032D2-F327-436C-ACF9-698C841F5D15}" type="parTrans" cxnId="{C00E2746-A113-43E6-95D9-90445EC92710}">
      <dgm:prSet/>
      <dgm:spPr/>
      <dgm:t>
        <a:bodyPr/>
        <a:lstStyle/>
        <a:p>
          <a:endParaRPr lang="en-US"/>
        </a:p>
      </dgm:t>
    </dgm:pt>
    <dgm:pt modelId="{A8437C90-FEDC-4E3E-A369-298DBF196E35}" type="sibTrans" cxnId="{C00E2746-A113-43E6-95D9-90445EC92710}">
      <dgm:prSet/>
      <dgm:spPr/>
      <dgm:t>
        <a:bodyPr/>
        <a:lstStyle/>
        <a:p>
          <a:endParaRPr lang="en-US"/>
        </a:p>
      </dgm:t>
    </dgm:pt>
    <dgm:pt modelId="{7BEF9680-0032-499C-888B-A0F161C58113}">
      <dgm:prSet phldrT="[Text]"/>
      <dgm:spPr/>
      <dgm:t>
        <a:bodyPr/>
        <a:lstStyle/>
        <a:p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A798B6-6B57-41FF-9D5B-CEDC3925AFCF}" type="parTrans" cxnId="{24E11562-058A-40DA-B77F-4969B2174592}">
      <dgm:prSet/>
      <dgm:spPr/>
      <dgm:t>
        <a:bodyPr/>
        <a:lstStyle/>
        <a:p>
          <a:endParaRPr lang="en-US"/>
        </a:p>
      </dgm:t>
    </dgm:pt>
    <dgm:pt modelId="{2283BBFC-00B3-4E99-A4C4-22999F42D30A}" type="sibTrans" cxnId="{24E11562-058A-40DA-B77F-4969B2174592}">
      <dgm:prSet/>
      <dgm:spPr/>
      <dgm:t>
        <a:bodyPr/>
        <a:lstStyle/>
        <a:p>
          <a:endParaRPr lang="en-US"/>
        </a:p>
      </dgm:t>
    </dgm:pt>
    <dgm:pt modelId="{014DF064-4833-4632-8671-96062D6F4FA2}">
      <dgm:prSet phldrT="[Text]" phldr="1"/>
      <dgm:spPr/>
      <dgm:t>
        <a:bodyPr/>
        <a:lstStyle/>
        <a:p>
          <a:endParaRPr lang="en-US" dirty="0"/>
        </a:p>
      </dgm:t>
    </dgm:pt>
    <dgm:pt modelId="{7CAC01DE-4295-4177-8643-159E30058ABB}" type="parTrans" cxnId="{BCEB9D13-C10F-4A11-90B9-DD1EB2B1FF91}">
      <dgm:prSet/>
      <dgm:spPr/>
      <dgm:t>
        <a:bodyPr/>
        <a:lstStyle/>
        <a:p>
          <a:endParaRPr lang="en-US"/>
        </a:p>
      </dgm:t>
    </dgm:pt>
    <dgm:pt modelId="{29C00731-EE22-47BE-9C84-7ADDAF1E2308}" type="sibTrans" cxnId="{BCEB9D13-C10F-4A11-90B9-DD1EB2B1FF91}">
      <dgm:prSet/>
      <dgm:spPr/>
      <dgm:t>
        <a:bodyPr/>
        <a:lstStyle/>
        <a:p>
          <a:endParaRPr lang="en-US"/>
        </a:p>
      </dgm:t>
    </dgm:pt>
    <dgm:pt modelId="{A6E5E921-843C-4949-A247-66823E398A3A}">
      <dgm:prSet phldrT="[Text]" phldr="1"/>
      <dgm:spPr/>
      <dgm:t>
        <a:bodyPr/>
        <a:lstStyle/>
        <a:p>
          <a:endParaRPr lang="en-US"/>
        </a:p>
      </dgm:t>
    </dgm:pt>
    <dgm:pt modelId="{04669474-0913-4964-831C-38BAF3FA6786}" type="parTrans" cxnId="{1C5BB6BA-0774-44D5-A683-07C39A4944EE}">
      <dgm:prSet/>
      <dgm:spPr/>
      <dgm:t>
        <a:bodyPr/>
        <a:lstStyle/>
        <a:p>
          <a:endParaRPr lang="en-US"/>
        </a:p>
      </dgm:t>
    </dgm:pt>
    <dgm:pt modelId="{855D42DE-5239-4F5B-AD94-B75C26E2A00C}" type="sibTrans" cxnId="{1C5BB6BA-0774-44D5-A683-07C39A4944EE}">
      <dgm:prSet/>
      <dgm:spPr/>
      <dgm:t>
        <a:bodyPr/>
        <a:lstStyle/>
        <a:p>
          <a:endParaRPr lang="en-US"/>
        </a:p>
      </dgm:t>
    </dgm:pt>
    <dgm:pt modelId="{D184F2D9-BD26-41BD-8EDE-15543B5FE7EC}" type="pres">
      <dgm:prSet presAssocID="{C8034D99-5BEE-4C03-960E-3B5D1D17B86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00181183-C8EC-4563-A5EF-133E723866EC}" type="pres">
      <dgm:prSet presAssocID="{6E02DF8B-A8E6-41D6-8B23-3DC3793CFF35}" presName="parentText1" presStyleLbl="node1" presStyleIdx="0" presStyleCnt="3" custLinFactNeighborX="-71" custLinFactNeighborY="-2367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FD28F-4893-4D2B-9968-242A9887DF76}" type="pres">
      <dgm:prSet presAssocID="{6E02DF8B-A8E6-41D6-8B23-3DC3793CFF35}" presName="childText1" presStyleLbl="solidAlignAcc1" presStyleIdx="0" presStyleCnt="3" custScaleY="90960" custLinFactNeighborX="-977" custLinFactNeighborY="-8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0C092B-B65F-4C13-80F6-BC95D42E2B30}" type="pres">
      <dgm:prSet presAssocID="{E7EDB8BE-6767-4863-B3C2-7D15F05F90A6}" presName="parentText2" presStyleLbl="node1" presStyleIdx="1" presStyleCnt="3" custScaleX="95042" custLinFactNeighborX="1770" custLinFactNeighborY="2741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8893B3-0BDD-4274-B5E3-43449A59A2B1}" type="pres">
      <dgm:prSet presAssocID="{E7EDB8BE-6767-4863-B3C2-7D15F05F90A6}" presName="childText2" presStyleLbl="solidAlignAcc1" presStyleIdx="1" presStyleCnt="3" custLinFactNeighborX="2917" custLinFactNeighborY="21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88B6D-DEC6-4FE7-BEFD-3D3C3373A741}" type="pres">
      <dgm:prSet presAssocID="{014DF064-4833-4632-8671-96062D6F4FA2}" presName="parentText3" presStyleLbl="node1" presStyleIdx="2" presStyleCnt="3" custScaleX="88482" custLinFactNeighborX="5016" custLinFactNeighborY="6406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702B5D-BA00-4EAC-9E14-2852D45B1E2F}" type="pres">
      <dgm:prSet presAssocID="{014DF064-4833-4632-8671-96062D6F4FA2}" presName="childText3" presStyleLbl="solidAlignAcc1" presStyleIdx="2" presStyleCnt="3" custLinFactNeighborX="10444" custLinFactNeighborY="49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CEB9D13-C10F-4A11-90B9-DD1EB2B1FF91}" srcId="{C8034D99-5BEE-4C03-960E-3B5D1D17B861}" destId="{014DF064-4833-4632-8671-96062D6F4FA2}" srcOrd="2" destOrd="0" parTransId="{7CAC01DE-4295-4177-8643-159E30058ABB}" sibTransId="{29C00731-EE22-47BE-9C84-7ADDAF1E2308}"/>
    <dgm:cxn modelId="{1C5BB6BA-0774-44D5-A683-07C39A4944EE}" srcId="{014DF064-4833-4632-8671-96062D6F4FA2}" destId="{A6E5E921-843C-4949-A247-66823E398A3A}" srcOrd="0" destOrd="0" parTransId="{04669474-0913-4964-831C-38BAF3FA6786}" sibTransId="{855D42DE-5239-4F5B-AD94-B75C26E2A00C}"/>
    <dgm:cxn modelId="{63DE5883-280F-4722-AF97-4EFABE5589E7}" srcId="{6E02DF8B-A8E6-41D6-8B23-3DC3793CFF35}" destId="{527E78FF-0A67-4FEA-91D0-49966C235E8F}" srcOrd="0" destOrd="0" parTransId="{B00DD67D-7293-439D-9599-9595FF642871}" sibTransId="{28B3B5E3-34B7-4538-895F-46F03973FD99}"/>
    <dgm:cxn modelId="{3B54F881-22E9-4ABB-91A4-6680BA2CD672}" type="presOf" srcId="{014DF064-4833-4632-8671-96062D6F4FA2}" destId="{B8C88B6D-DEC6-4FE7-BEFD-3D3C3373A741}" srcOrd="0" destOrd="0" presId="urn:microsoft.com/office/officeart/2009/3/layout/IncreasingArrowsProcess"/>
    <dgm:cxn modelId="{7167587B-1755-4A03-9714-DEDB8BF41F05}" type="presOf" srcId="{7BEF9680-0032-499C-888B-A0F161C58113}" destId="{B78893B3-0BDD-4274-B5E3-43449A59A2B1}" srcOrd="0" destOrd="0" presId="urn:microsoft.com/office/officeart/2009/3/layout/IncreasingArrowsProcess"/>
    <dgm:cxn modelId="{E1306718-62C7-45CC-A057-BB327FCA112B}" type="presOf" srcId="{A6E5E921-843C-4949-A247-66823E398A3A}" destId="{5B702B5D-BA00-4EAC-9E14-2852D45B1E2F}" srcOrd="0" destOrd="0" presId="urn:microsoft.com/office/officeart/2009/3/layout/IncreasingArrowsProcess"/>
    <dgm:cxn modelId="{C00E2746-A113-43E6-95D9-90445EC92710}" srcId="{C8034D99-5BEE-4C03-960E-3B5D1D17B861}" destId="{E7EDB8BE-6767-4863-B3C2-7D15F05F90A6}" srcOrd="1" destOrd="0" parTransId="{E7A032D2-F327-436C-ACF9-698C841F5D15}" sibTransId="{A8437C90-FEDC-4E3E-A369-298DBF196E35}"/>
    <dgm:cxn modelId="{7FB76827-4068-4BE9-86A7-BE8E28D6E467}" type="presOf" srcId="{6E02DF8B-A8E6-41D6-8B23-3DC3793CFF35}" destId="{00181183-C8EC-4563-A5EF-133E723866EC}" srcOrd="0" destOrd="0" presId="urn:microsoft.com/office/officeart/2009/3/layout/IncreasingArrowsProcess"/>
    <dgm:cxn modelId="{3DCBCD15-ADBD-4272-9E3F-CEFC3DB02BEF}" type="presOf" srcId="{C8034D99-5BEE-4C03-960E-3B5D1D17B861}" destId="{D184F2D9-BD26-41BD-8EDE-15543B5FE7EC}" srcOrd="0" destOrd="0" presId="urn:microsoft.com/office/officeart/2009/3/layout/IncreasingArrowsProcess"/>
    <dgm:cxn modelId="{24E11562-058A-40DA-B77F-4969B2174592}" srcId="{E7EDB8BE-6767-4863-B3C2-7D15F05F90A6}" destId="{7BEF9680-0032-499C-888B-A0F161C58113}" srcOrd="0" destOrd="0" parTransId="{64A798B6-6B57-41FF-9D5B-CEDC3925AFCF}" sibTransId="{2283BBFC-00B3-4E99-A4C4-22999F42D30A}"/>
    <dgm:cxn modelId="{9B1D1F36-8A67-4758-BDEB-21544813836F}" type="presOf" srcId="{E7EDB8BE-6767-4863-B3C2-7D15F05F90A6}" destId="{370C092B-B65F-4C13-80F6-BC95D42E2B30}" srcOrd="0" destOrd="0" presId="urn:microsoft.com/office/officeart/2009/3/layout/IncreasingArrowsProcess"/>
    <dgm:cxn modelId="{C38B72E7-F1F3-4C19-813D-D602255BCECB}" type="presOf" srcId="{527E78FF-0A67-4FEA-91D0-49966C235E8F}" destId="{8F8FD28F-4893-4D2B-9968-242A9887DF76}" srcOrd="0" destOrd="0" presId="urn:microsoft.com/office/officeart/2009/3/layout/IncreasingArrowsProcess"/>
    <dgm:cxn modelId="{919AB47D-AD0E-4436-B2BF-3ED6BEA50779}" srcId="{C8034D99-5BEE-4C03-960E-3B5D1D17B861}" destId="{6E02DF8B-A8E6-41D6-8B23-3DC3793CFF35}" srcOrd="0" destOrd="0" parTransId="{C9DC05ED-BAAA-4B8B-B049-4509A35D4605}" sibTransId="{959C8452-9C52-422C-87D1-A0A521AF28B8}"/>
    <dgm:cxn modelId="{C2A1793A-0FD4-49EA-BE38-04F97211D886}" type="presParOf" srcId="{D184F2D9-BD26-41BD-8EDE-15543B5FE7EC}" destId="{00181183-C8EC-4563-A5EF-133E723866EC}" srcOrd="0" destOrd="0" presId="urn:microsoft.com/office/officeart/2009/3/layout/IncreasingArrowsProcess"/>
    <dgm:cxn modelId="{BDA1A3B4-6EF7-4D7E-BACA-06D3E02CB13E}" type="presParOf" srcId="{D184F2D9-BD26-41BD-8EDE-15543B5FE7EC}" destId="{8F8FD28F-4893-4D2B-9968-242A9887DF76}" srcOrd="1" destOrd="0" presId="urn:microsoft.com/office/officeart/2009/3/layout/IncreasingArrowsProcess"/>
    <dgm:cxn modelId="{A1AA0FC8-D6C6-451D-8403-DEB61623F330}" type="presParOf" srcId="{D184F2D9-BD26-41BD-8EDE-15543B5FE7EC}" destId="{370C092B-B65F-4C13-80F6-BC95D42E2B30}" srcOrd="2" destOrd="0" presId="urn:microsoft.com/office/officeart/2009/3/layout/IncreasingArrowsProcess"/>
    <dgm:cxn modelId="{61224BF8-8381-4547-8D17-3C24CF7BD1CF}" type="presParOf" srcId="{D184F2D9-BD26-41BD-8EDE-15543B5FE7EC}" destId="{B78893B3-0BDD-4274-B5E3-43449A59A2B1}" srcOrd="3" destOrd="0" presId="urn:microsoft.com/office/officeart/2009/3/layout/IncreasingArrowsProcess"/>
    <dgm:cxn modelId="{62077083-EDD4-4341-A1C1-37039A58B6EB}" type="presParOf" srcId="{D184F2D9-BD26-41BD-8EDE-15543B5FE7EC}" destId="{B8C88B6D-DEC6-4FE7-BEFD-3D3C3373A741}" srcOrd="4" destOrd="0" presId="urn:microsoft.com/office/officeart/2009/3/layout/IncreasingArrowsProcess"/>
    <dgm:cxn modelId="{296C2A9C-CBC7-49A4-A106-15B137872F0D}" type="presParOf" srcId="{D184F2D9-BD26-41BD-8EDE-15543B5FE7EC}" destId="{5B702B5D-BA00-4EAC-9E14-2852D45B1E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8034D99-5BEE-4C03-960E-3B5D1D17B861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02DF8B-A8E6-41D6-8B23-3DC3793CFF35}">
      <dgm:prSet phldrT="[Text]"/>
      <dgm:spPr/>
      <dgm:t>
        <a:bodyPr/>
        <a:lstStyle/>
        <a:p>
          <a:endParaRPr lang="en-US" dirty="0"/>
        </a:p>
      </dgm:t>
    </dgm:pt>
    <dgm:pt modelId="{C9DC05ED-BAAA-4B8B-B049-4509A35D4605}" type="parTrans" cxnId="{919AB47D-AD0E-4436-B2BF-3ED6BEA50779}">
      <dgm:prSet/>
      <dgm:spPr/>
      <dgm:t>
        <a:bodyPr/>
        <a:lstStyle/>
        <a:p>
          <a:endParaRPr lang="en-US"/>
        </a:p>
      </dgm:t>
    </dgm:pt>
    <dgm:pt modelId="{959C8452-9C52-422C-87D1-A0A521AF28B8}" type="sibTrans" cxnId="{919AB47D-AD0E-4436-B2BF-3ED6BEA50779}">
      <dgm:prSet/>
      <dgm:spPr/>
      <dgm:t>
        <a:bodyPr/>
        <a:lstStyle/>
        <a:p>
          <a:endParaRPr lang="en-US"/>
        </a:p>
      </dgm:t>
    </dgm:pt>
    <dgm:pt modelId="{527E78FF-0A67-4FEA-91D0-49966C235E8F}">
      <dgm:prSet phldrT="[Text]" phldr="1"/>
      <dgm:spPr/>
      <dgm:t>
        <a:bodyPr/>
        <a:lstStyle/>
        <a:p>
          <a:endParaRPr lang="en-US" dirty="0"/>
        </a:p>
      </dgm:t>
    </dgm:pt>
    <dgm:pt modelId="{B00DD67D-7293-439D-9599-9595FF642871}" type="parTrans" cxnId="{63DE5883-280F-4722-AF97-4EFABE5589E7}">
      <dgm:prSet/>
      <dgm:spPr/>
      <dgm:t>
        <a:bodyPr/>
        <a:lstStyle/>
        <a:p>
          <a:endParaRPr lang="en-US"/>
        </a:p>
      </dgm:t>
    </dgm:pt>
    <dgm:pt modelId="{28B3B5E3-34B7-4538-895F-46F03973FD99}" type="sibTrans" cxnId="{63DE5883-280F-4722-AF97-4EFABE5589E7}">
      <dgm:prSet/>
      <dgm:spPr/>
      <dgm:t>
        <a:bodyPr/>
        <a:lstStyle/>
        <a:p>
          <a:endParaRPr lang="en-US"/>
        </a:p>
      </dgm:t>
    </dgm:pt>
    <dgm:pt modelId="{E7EDB8BE-6767-4863-B3C2-7D15F05F90A6}">
      <dgm:prSet phldrT="[Text]" phldr="1"/>
      <dgm:spPr/>
      <dgm:t>
        <a:bodyPr/>
        <a:lstStyle/>
        <a:p>
          <a:endParaRPr lang="en-US" dirty="0"/>
        </a:p>
      </dgm:t>
    </dgm:pt>
    <dgm:pt modelId="{E7A032D2-F327-436C-ACF9-698C841F5D15}" type="parTrans" cxnId="{C00E2746-A113-43E6-95D9-90445EC92710}">
      <dgm:prSet/>
      <dgm:spPr/>
      <dgm:t>
        <a:bodyPr/>
        <a:lstStyle/>
        <a:p>
          <a:endParaRPr lang="en-US"/>
        </a:p>
      </dgm:t>
    </dgm:pt>
    <dgm:pt modelId="{A8437C90-FEDC-4E3E-A369-298DBF196E35}" type="sibTrans" cxnId="{C00E2746-A113-43E6-95D9-90445EC92710}">
      <dgm:prSet/>
      <dgm:spPr/>
      <dgm:t>
        <a:bodyPr/>
        <a:lstStyle/>
        <a:p>
          <a:endParaRPr lang="en-US"/>
        </a:p>
      </dgm:t>
    </dgm:pt>
    <dgm:pt modelId="{7BEF9680-0032-499C-888B-A0F161C58113}">
      <dgm:prSet phldrT="[Text]"/>
      <dgm:spPr/>
      <dgm:t>
        <a:bodyPr/>
        <a:lstStyle/>
        <a:p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A798B6-6B57-41FF-9D5B-CEDC3925AFCF}" type="parTrans" cxnId="{24E11562-058A-40DA-B77F-4969B2174592}">
      <dgm:prSet/>
      <dgm:spPr/>
      <dgm:t>
        <a:bodyPr/>
        <a:lstStyle/>
        <a:p>
          <a:endParaRPr lang="en-US"/>
        </a:p>
      </dgm:t>
    </dgm:pt>
    <dgm:pt modelId="{2283BBFC-00B3-4E99-A4C4-22999F42D30A}" type="sibTrans" cxnId="{24E11562-058A-40DA-B77F-4969B2174592}">
      <dgm:prSet/>
      <dgm:spPr/>
      <dgm:t>
        <a:bodyPr/>
        <a:lstStyle/>
        <a:p>
          <a:endParaRPr lang="en-US"/>
        </a:p>
      </dgm:t>
    </dgm:pt>
    <dgm:pt modelId="{014DF064-4833-4632-8671-96062D6F4FA2}">
      <dgm:prSet phldrT="[Text]" phldr="1"/>
      <dgm:spPr/>
      <dgm:t>
        <a:bodyPr/>
        <a:lstStyle/>
        <a:p>
          <a:endParaRPr lang="en-US" dirty="0"/>
        </a:p>
      </dgm:t>
    </dgm:pt>
    <dgm:pt modelId="{7CAC01DE-4295-4177-8643-159E30058ABB}" type="parTrans" cxnId="{BCEB9D13-C10F-4A11-90B9-DD1EB2B1FF91}">
      <dgm:prSet/>
      <dgm:spPr/>
      <dgm:t>
        <a:bodyPr/>
        <a:lstStyle/>
        <a:p>
          <a:endParaRPr lang="en-US"/>
        </a:p>
      </dgm:t>
    </dgm:pt>
    <dgm:pt modelId="{29C00731-EE22-47BE-9C84-7ADDAF1E2308}" type="sibTrans" cxnId="{BCEB9D13-C10F-4A11-90B9-DD1EB2B1FF91}">
      <dgm:prSet/>
      <dgm:spPr/>
      <dgm:t>
        <a:bodyPr/>
        <a:lstStyle/>
        <a:p>
          <a:endParaRPr lang="en-US"/>
        </a:p>
      </dgm:t>
    </dgm:pt>
    <dgm:pt modelId="{A6E5E921-843C-4949-A247-66823E398A3A}">
      <dgm:prSet phldrT="[Text]" phldr="1"/>
      <dgm:spPr/>
      <dgm:t>
        <a:bodyPr/>
        <a:lstStyle/>
        <a:p>
          <a:endParaRPr lang="en-US" dirty="0"/>
        </a:p>
      </dgm:t>
    </dgm:pt>
    <dgm:pt modelId="{04669474-0913-4964-831C-38BAF3FA6786}" type="parTrans" cxnId="{1C5BB6BA-0774-44D5-A683-07C39A4944EE}">
      <dgm:prSet/>
      <dgm:spPr/>
      <dgm:t>
        <a:bodyPr/>
        <a:lstStyle/>
        <a:p>
          <a:endParaRPr lang="en-US"/>
        </a:p>
      </dgm:t>
    </dgm:pt>
    <dgm:pt modelId="{855D42DE-5239-4F5B-AD94-B75C26E2A00C}" type="sibTrans" cxnId="{1C5BB6BA-0774-44D5-A683-07C39A4944EE}">
      <dgm:prSet/>
      <dgm:spPr/>
      <dgm:t>
        <a:bodyPr/>
        <a:lstStyle/>
        <a:p>
          <a:endParaRPr lang="en-US"/>
        </a:p>
      </dgm:t>
    </dgm:pt>
    <dgm:pt modelId="{D184F2D9-BD26-41BD-8EDE-15543B5FE7EC}" type="pres">
      <dgm:prSet presAssocID="{C8034D99-5BEE-4C03-960E-3B5D1D17B86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00181183-C8EC-4563-A5EF-133E723866EC}" type="pres">
      <dgm:prSet presAssocID="{6E02DF8B-A8E6-41D6-8B23-3DC3793CFF35}" presName="parentText1" presStyleLbl="node1" presStyleIdx="0" presStyleCnt="3" custLinFactNeighborY="-562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FD28F-4893-4D2B-9968-242A9887DF76}" type="pres">
      <dgm:prSet presAssocID="{6E02DF8B-A8E6-41D6-8B23-3DC3793CFF35}" presName="childText1" presStyleLbl="solidAlignAcc1" presStyleIdx="0" presStyleCnt="3" custScaleX="90101" custScaleY="133027" custLinFactNeighborX="-9147" custLinFactNeighborY="-7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0C092B-B65F-4C13-80F6-BC95D42E2B30}" type="pres">
      <dgm:prSet presAssocID="{E7EDB8BE-6767-4863-B3C2-7D15F05F90A6}" presName="parentText2" presStyleLbl="node1" presStyleIdx="1" presStyleCnt="3" custScaleX="95217" custLinFactNeighborX="1770" custLinFactNeighborY="-358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8893B3-0BDD-4274-B5E3-43449A59A2B1}" type="pres">
      <dgm:prSet presAssocID="{E7EDB8BE-6767-4863-B3C2-7D15F05F90A6}" presName="childText2" presStyleLbl="solidAlignAcc1" presStyleIdx="1" presStyleCnt="3" custScaleX="94211" custLinFactNeighborX="-2214" custLinFactNeighborY="10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88B6D-DEC6-4FE7-BEFD-3D3C3373A741}" type="pres">
      <dgm:prSet presAssocID="{014DF064-4833-4632-8671-96062D6F4FA2}" presName="parentText3" presStyleLbl="node1" presStyleIdx="2" presStyleCnt="3" custLinFactNeighborX="-1176" custLinFactNeighborY="594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702B5D-BA00-4EAC-9E14-2852D45B1E2F}" type="pres">
      <dgm:prSet presAssocID="{014DF064-4833-4632-8671-96062D6F4FA2}" presName="childText3" presStyleLbl="solidAlignAcc1" presStyleIdx="2" presStyleCnt="3" custScaleX="102353" custScaleY="75690" custLinFactNeighborX="-47" custLinFactNeighborY="248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CEB9D13-C10F-4A11-90B9-DD1EB2B1FF91}" srcId="{C8034D99-5BEE-4C03-960E-3B5D1D17B861}" destId="{014DF064-4833-4632-8671-96062D6F4FA2}" srcOrd="2" destOrd="0" parTransId="{7CAC01DE-4295-4177-8643-159E30058ABB}" sibTransId="{29C00731-EE22-47BE-9C84-7ADDAF1E2308}"/>
    <dgm:cxn modelId="{1C5BB6BA-0774-44D5-A683-07C39A4944EE}" srcId="{014DF064-4833-4632-8671-96062D6F4FA2}" destId="{A6E5E921-843C-4949-A247-66823E398A3A}" srcOrd="0" destOrd="0" parTransId="{04669474-0913-4964-831C-38BAF3FA6786}" sibTransId="{855D42DE-5239-4F5B-AD94-B75C26E2A00C}"/>
    <dgm:cxn modelId="{63DE5883-280F-4722-AF97-4EFABE5589E7}" srcId="{6E02DF8B-A8E6-41D6-8B23-3DC3793CFF35}" destId="{527E78FF-0A67-4FEA-91D0-49966C235E8F}" srcOrd="0" destOrd="0" parTransId="{B00DD67D-7293-439D-9599-9595FF642871}" sibTransId="{28B3B5E3-34B7-4538-895F-46F03973FD99}"/>
    <dgm:cxn modelId="{A0C3350C-705D-473A-9E23-B601F7C9DA89}" type="presOf" srcId="{6E02DF8B-A8E6-41D6-8B23-3DC3793CFF35}" destId="{00181183-C8EC-4563-A5EF-133E723866EC}" srcOrd="0" destOrd="0" presId="urn:microsoft.com/office/officeart/2009/3/layout/IncreasingArrowsProcess"/>
    <dgm:cxn modelId="{2686C85A-4064-4A97-9D9B-B2E14E675FD1}" type="presOf" srcId="{A6E5E921-843C-4949-A247-66823E398A3A}" destId="{5B702B5D-BA00-4EAC-9E14-2852D45B1E2F}" srcOrd="0" destOrd="0" presId="urn:microsoft.com/office/officeart/2009/3/layout/IncreasingArrowsProcess"/>
    <dgm:cxn modelId="{A721810A-B9EF-41FB-BFA6-B360BE723842}" type="presOf" srcId="{7BEF9680-0032-499C-888B-A0F161C58113}" destId="{B78893B3-0BDD-4274-B5E3-43449A59A2B1}" srcOrd="0" destOrd="0" presId="urn:microsoft.com/office/officeart/2009/3/layout/IncreasingArrowsProcess"/>
    <dgm:cxn modelId="{A651DBF9-1052-4759-9DB5-61D7208CECA3}" type="presOf" srcId="{014DF064-4833-4632-8671-96062D6F4FA2}" destId="{B8C88B6D-DEC6-4FE7-BEFD-3D3C3373A741}" srcOrd="0" destOrd="0" presId="urn:microsoft.com/office/officeart/2009/3/layout/IncreasingArrowsProcess"/>
    <dgm:cxn modelId="{C00E2746-A113-43E6-95D9-90445EC92710}" srcId="{C8034D99-5BEE-4C03-960E-3B5D1D17B861}" destId="{E7EDB8BE-6767-4863-B3C2-7D15F05F90A6}" srcOrd="1" destOrd="0" parTransId="{E7A032D2-F327-436C-ACF9-698C841F5D15}" sibTransId="{A8437C90-FEDC-4E3E-A369-298DBF196E35}"/>
    <dgm:cxn modelId="{108D2F42-16FF-414D-AA37-7F1D99053E14}" type="presOf" srcId="{E7EDB8BE-6767-4863-B3C2-7D15F05F90A6}" destId="{370C092B-B65F-4C13-80F6-BC95D42E2B30}" srcOrd="0" destOrd="0" presId="urn:microsoft.com/office/officeart/2009/3/layout/IncreasingArrowsProcess"/>
    <dgm:cxn modelId="{24E11562-058A-40DA-B77F-4969B2174592}" srcId="{E7EDB8BE-6767-4863-B3C2-7D15F05F90A6}" destId="{7BEF9680-0032-499C-888B-A0F161C58113}" srcOrd="0" destOrd="0" parTransId="{64A798B6-6B57-41FF-9D5B-CEDC3925AFCF}" sibTransId="{2283BBFC-00B3-4E99-A4C4-22999F42D30A}"/>
    <dgm:cxn modelId="{A923C984-4E77-4AD0-BBB5-29DE4070A147}" type="presOf" srcId="{527E78FF-0A67-4FEA-91D0-49966C235E8F}" destId="{8F8FD28F-4893-4D2B-9968-242A9887DF76}" srcOrd="0" destOrd="0" presId="urn:microsoft.com/office/officeart/2009/3/layout/IncreasingArrowsProcess"/>
    <dgm:cxn modelId="{6E35F46B-BFCB-4BF2-9E6B-6FDC003164AC}" type="presOf" srcId="{C8034D99-5BEE-4C03-960E-3B5D1D17B861}" destId="{D184F2D9-BD26-41BD-8EDE-15543B5FE7EC}" srcOrd="0" destOrd="0" presId="urn:microsoft.com/office/officeart/2009/3/layout/IncreasingArrowsProcess"/>
    <dgm:cxn modelId="{919AB47D-AD0E-4436-B2BF-3ED6BEA50779}" srcId="{C8034D99-5BEE-4C03-960E-3B5D1D17B861}" destId="{6E02DF8B-A8E6-41D6-8B23-3DC3793CFF35}" srcOrd="0" destOrd="0" parTransId="{C9DC05ED-BAAA-4B8B-B049-4509A35D4605}" sibTransId="{959C8452-9C52-422C-87D1-A0A521AF28B8}"/>
    <dgm:cxn modelId="{23AA6F8A-8399-4026-B494-03B2DC59E3E5}" type="presParOf" srcId="{D184F2D9-BD26-41BD-8EDE-15543B5FE7EC}" destId="{00181183-C8EC-4563-A5EF-133E723866EC}" srcOrd="0" destOrd="0" presId="urn:microsoft.com/office/officeart/2009/3/layout/IncreasingArrowsProcess"/>
    <dgm:cxn modelId="{8C45ABE8-3A21-4DD7-9A21-370F7869708C}" type="presParOf" srcId="{D184F2D9-BD26-41BD-8EDE-15543B5FE7EC}" destId="{8F8FD28F-4893-4D2B-9968-242A9887DF76}" srcOrd="1" destOrd="0" presId="urn:microsoft.com/office/officeart/2009/3/layout/IncreasingArrowsProcess"/>
    <dgm:cxn modelId="{0C6366CE-B5BB-4D0D-B9F3-017270E77FF3}" type="presParOf" srcId="{D184F2D9-BD26-41BD-8EDE-15543B5FE7EC}" destId="{370C092B-B65F-4C13-80F6-BC95D42E2B30}" srcOrd="2" destOrd="0" presId="urn:microsoft.com/office/officeart/2009/3/layout/IncreasingArrowsProcess"/>
    <dgm:cxn modelId="{B90E251D-6B9B-4166-ACB7-5EE9FE05DEE6}" type="presParOf" srcId="{D184F2D9-BD26-41BD-8EDE-15543B5FE7EC}" destId="{B78893B3-0BDD-4274-B5E3-43449A59A2B1}" srcOrd="3" destOrd="0" presId="urn:microsoft.com/office/officeart/2009/3/layout/IncreasingArrowsProcess"/>
    <dgm:cxn modelId="{0F21E5DC-C899-42B5-91C7-55A77DECEAB8}" type="presParOf" srcId="{D184F2D9-BD26-41BD-8EDE-15543B5FE7EC}" destId="{B8C88B6D-DEC6-4FE7-BEFD-3D3C3373A741}" srcOrd="4" destOrd="0" presId="urn:microsoft.com/office/officeart/2009/3/layout/IncreasingArrowsProcess"/>
    <dgm:cxn modelId="{D509A22A-FDB2-442A-8A4D-600FE97C3083}" type="presParOf" srcId="{D184F2D9-BD26-41BD-8EDE-15543B5FE7EC}" destId="{5B702B5D-BA00-4EAC-9E14-2852D45B1E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2438077-3BBF-4A7E-8A63-8214F107A9C8}" type="doc">
      <dgm:prSet loTypeId="urn:microsoft.com/office/officeart/2005/8/layout/hList6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C5F902A6-218E-4309-9EE5-A833970C2D5D}" type="pres">
      <dgm:prSet presAssocID="{D2438077-3BBF-4A7E-8A63-8214F107A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CED6A35-84E0-4940-A051-1EEB2F364DAD}" type="presOf" srcId="{D2438077-3BBF-4A7E-8A63-8214F107A9C8}" destId="{C5F902A6-218E-4309-9EE5-A833970C2D5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8034D99-5BEE-4C03-960E-3B5D1D17B861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02DF8B-A8E6-41D6-8B23-3DC3793CFF35}">
      <dgm:prSet phldrT="[Text]"/>
      <dgm:spPr/>
      <dgm:t>
        <a:bodyPr/>
        <a:lstStyle/>
        <a:p>
          <a:endParaRPr lang="en-US" dirty="0"/>
        </a:p>
      </dgm:t>
    </dgm:pt>
    <dgm:pt modelId="{C9DC05ED-BAAA-4B8B-B049-4509A35D4605}" type="parTrans" cxnId="{919AB47D-AD0E-4436-B2BF-3ED6BEA50779}">
      <dgm:prSet/>
      <dgm:spPr/>
      <dgm:t>
        <a:bodyPr/>
        <a:lstStyle/>
        <a:p>
          <a:endParaRPr lang="en-US"/>
        </a:p>
      </dgm:t>
    </dgm:pt>
    <dgm:pt modelId="{959C8452-9C52-422C-87D1-A0A521AF28B8}" type="sibTrans" cxnId="{919AB47D-AD0E-4436-B2BF-3ED6BEA50779}">
      <dgm:prSet/>
      <dgm:spPr/>
      <dgm:t>
        <a:bodyPr/>
        <a:lstStyle/>
        <a:p>
          <a:endParaRPr lang="en-US"/>
        </a:p>
      </dgm:t>
    </dgm:pt>
    <dgm:pt modelId="{527E78FF-0A67-4FEA-91D0-49966C235E8F}">
      <dgm:prSet phldrT="[Text]" phldr="1"/>
      <dgm:spPr/>
      <dgm:t>
        <a:bodyPr/>
        <a:lstStyle/>
        <a:p>
          <a:endParaRPr lang="en-US" dirty="0"/>
        </a:p>
      </dgm:t>
    </dgm:pt>
    <dgm:pt modelId="{B00DD67D-7293-439D-9599-9595FF642871}" type="parTrans" cxnId="{63DE5883-280F-4722-AF97-4EFABE5589E7}">
      <dgm:prSet/>
      <dgm:spPr/>
      <dgm:t>
        <a:bodyPr/>
        <a:lstStyle/>
        <a:p>
          <a:endParaRPr lang="en-US"/>
        </a:p>
      </dgm:t>
    </dgm:pt>
    <dgm:pt modelId="{28B3B5E3-34B7-4538-895F-46F03973FD99}" type="sibTrans" cxnId="{63DE5883-280F-4722-AF97-4EFABE5589E7}">
      <dgm:prSet/>
      <dgm:spPr/>
      <dgm:t>
        <a:bodyPr/>
        <a:lstStyle/>
        <a:p>
          <a:endParaRPr lang="en-US"/>
        </a:p>
      </dgm:t>
    </dgm:pt>
    <dgm:pt modelId="{E7EDB8BE-6767-4863-B3C2-7D15F05F90A6}">
      <dgm:prSet phldrT="[Text]" phldr="1"/>
      <dgm:spPr/>
      <dgm:t>
        <a:bodyPr/>
        <a:lstStyle/>
        <a:p>
          <a:endParaRPr lang="en-US" dirty="0"/>
        </a:p>
      </dgm:t>
    </dgm:pt>
    <dgm:pt modelId="{E7A032D2-F327-436C-ACF9-698C841F5D15}" type="parTrans" cxnId="{C00E2746-A113-43E6-95D9-90445EC92710}">
      <dgm:prSet/>
      <dgm:spPr/>
      <dgm:t>
        <a:bodyPr/>
        <a:lstStyle/>
        <a:p>
          <a:endParaRPr lang="en-US"/>
        </a:p>
      </dgm:t>
    </dgm:pt>
    <dgm:pt modelId="{A8437C90-FEDC-4E3E-A369-298DBF196E35}" type="sibTrans" cxnId="{C00E2746-A113-43E6-95D9-90445EC92710}">
      <dgm:prSet/>
      <dgm:spPr/>
      <dgm:t>
        <a:bodyPr/>
        <a:lstStyle/>
        <a:p>
          <a:endParaRPr lang="en-US"/>
        </a:p>
      </dgm:t>
    </dgm:pt>
    <dgm:pt modelId="{7BEF9680-0032-499C-888B-A0F161C58113}">
      <dgm:prSet phldrT="[Text]"/>
      <dgm:spPr/>
      <dgm:t>
        <a:bodyPr/>
        <a:lstStyle/>
        <a:p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A798B6-6B57-41FF-9D5B-CEDC3925AFCF}" type="parTrans" cxnId="{24E11562-058A-40DA-B77F-4969B2174592}">
      <dgm:prSet/>
      <dgm:spPr/>
      <dgm:t>
        <a:bodyPr/>
        <a:lstStyle/>
        <a:p>
          <a:endParaRPr lang="en-US"/>
        </a:p>
      </dgm:t>
    </dgm:pt>
    <dgm:pt modelId="{2283BBFC-00B3-4E99-A4C4-22999F42D30A}" type="sibTrans" cxnId="{24E11562-058A-40DA-B77F-4969B2174592}">
      <dgm:prSet/>
      <dgm:spPr/>
      <dgm:t>
        <a:bodyPr/>
        <a:lstStyle/>
        <a:p>
          <a:endParaRPr lang="en-US"/>
        </a:p>
      </dgm:t>
    </dgm:pt>
    <dgm:pt modelId="{014DF064-4833-4632-8671-96062D6F4FA2}">
      <dgm:prSet phldrT="[Text]" phldr="1"/>
      <dgm:spPr/>
      <dgm:t>
        <a:bodyPr/>
        <a:lstStyle/>
        <a:p>
          <a:endParaRPr lang="en-US" dirty="0"/>
        </a:p>
      </dgm:t>
    </dgm:pt>
    <dgm:pt modelId="{7CAC01DE-4295-4177-8643-159E30058ABB}" type="parTrans" cxnId="{BCEB9D13-C10F-4A11-90B9-DD1EB2B1FF91}">
      <dgm:prSet/>
      <dgm:spPr/>
      <dgm:t>
        <a:bodyPr/>
        <a:lstStyle/>
        <a:p>
          <a:endParaRPr lang="en-US"/>
        </a:p>
      </dgm:t>
    </dgm:pt>
    <dgm:pt modelId="{29C00731-EE22-47BE-9C84-7ADDAF1E2308}" type="sibTrans" cxnId="{BCEB9D13-C10F-4A11-90B9-DD1EB2B1FF91}">
      <dgm:prSet/>
      <dgm:spPr/>
      <dgm:t>
        <a:bodyPr/>
        <a:lstStyle/>
        <a:p>
          <a:endParaRPr lang="en-US"/>
        </a:p>
      </dgm:t>
    </dgm:pt>
    <dgm:pt modelId="{A6E5E921-843C-4949-A247-66823E398A3A}">
      <dgm:prSet phldrT="[Text]" phldr="1"/>
      <dgm:spPr/>
      <dgm:t>
        <a:bodyPr/>
        <a:lstStyle/>
        <a:p>
          <a:endParaRPr lang="en-US" dirty="0"/>
        </a:p>
      </dgm:t>
    </dgm:pt>
    <dgm:pt modelId="{04669474-0913-4964-831C-38BAF3FA6786}" type="parTrans" cxnId="{1C5BB6BA-0774-44D5-A683-07C39A4944EE}">
      <dgm:prSet/>
      <dgm:spPr/>
      <dgm:t>
        <a:bodyPr/>
        <a:lstStyle/>
        <a:p>
          <a:endParaRPr lang="en-US"/>
        </a:p>
      </dgm:t>
    </dgm:pt>
    <dgm:pt modelId="{855D42DE-5239-4F5B-AD94-B75C26E2A00C}" type="sibTrans" cxnId="{1C5BB6BA-0774-44D5-A683-07C39A4944EE}">
      <dgm:prSet/>
      <dgm:spPr/>
      <dgm:t>
        <a:bodyPr/>
        <a:lstStyle/>
        <a:p>
          <a:endParaRPr lang="en-US"/>
        </a:p>
      </dgm:t>
    </dgm:pt>
    <dgm:pt modelId="{D184F2D9-BD26-41BD-8EDE-15543B5FE7EC}" type="pres">
      <dgm:prSet presAssocID="{C8034D99-5BEE-4C03-960E-3B5D1D17B86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00181183-C8EC-4563-A5EF-133E723866EC}" type="pres">
      <dgm:prSet presAssocID="{6E02DF8B-A8E6-41D6-8B23-3DC3793CFF35}" presName="parentText1" presStyleLbl="node1" presStyleIdx="0" presStyleCnt="3" custLinFactNeighborY="-562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FD28F-4893-4D2B-9968-242A9887DF76}" type="pres">
      <dgm:prSet presAssocID="{6E02DF8B-A8E6-41D6-8B23-3DC3793CFF35}" presName="childText1" presStyleLbl="solidAlignAcc1" presStyleIdx="0" presStyleCnt="3" custScaleX="90101" custScaleY="110622" custLinFactNeighborX="-4949" custLinFactNeighborY="-18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0C092B-B65F-4C13-80F6-BC95D42E2B30}" type="pres">
      <dgm:prSet presAssocID="{E7EDB8BE-6767-4863-B3C2-7D15F05F90A6}" presName="parentText2" presStyleLbl="node1" presStyleIdx="1" presStyleCnt="3" custScaleX="95217" custLinFactNeighborX="1770" custLinFactNeighborY="-358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8893B3-0BDD-4274-B5E3-43449A59A2B1}" type="pres">
      <dgm:prSet presAssocID="{E7EDB8BE-6767-4863-B3C2-7D15F05F90A6}" presName="childText2" presStyleLbl="solidAlignAcc1" presStyleIdx="1" presStyleCnt="3" custScaleX="94211" custLinFactNeighborX="-2214" custLinFactNeighborY="10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88B6D-DEC6-4FE7-BEFD-3D3C3373A741}" type="pres">
      <dgm:prSet presAssocID="{014DF064-4833-4632-8671-96062D6F4FA2}" presName="parentText3" presStyleLbl="node1" presStyleIdx="2" presStyleCnt="3" custLinFactNeighborX="-1176" custLinFactNeighborY="594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702B5D-BA00-4EAC-9E14-2852D45B1E2F}" type="pres">
      <dgm:prSet presAssocID="{014DF064-4833-4632-8671-96062D6F4FA2}" presName="childText3" presStyleLbl="solidAlignAcc1" presStyleIdx="2" presStyleCnt="3" custScaleX="102353" custScaleY="75690" custLinFactNeighborX="-47" custLinFactNeighborY="248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3DE5883-280F-4722-AF97-4EFABE5589E7}" srcId="{6E02DF8B-A8E6-41D6-8B23-3DC3793CFF35}" destId="{527E78FF-0A67-4FEA-91D0-49966C235E8F}" srcOrd="0" destOrd="0" parTransId="{B00DD67D-7293-439D-9599-9595FF642871}" sibTransId="{28B3B5E3-34B7-4538-895F-46F03973FD99}"/>
    <dgm:cxn modelId="{FAD3DE1C-6764-4D2B-A33F-A43E9833B012}" type="presOf" srcId="{014DF064-4833-4632-8671-96062D6F4FA2}" destId="{B8C88B6D-DEC6-4FE7-BEFD-3D3C3373A741}" srcOrd="0" destOrd="0" presId="urn:microsoft.com/office/officeart/2009/3/layout/IncreasingArrowsProcess"/>
    <dgm:cxn modelId="{919AB47D-AD0E-4436-B2BF-3ED6BEA50779}" srcId="{C8034D99-5BEE-4C03-960E-3B5D1D17B861}" destId="{6E02DF8B-A8E6-41D6-8B23-3DC3793CFF35}" srcOrd="0" destOrd="0" parTransId="{C9DC05ED-BAAA-4B8B-B049-4509A35D4605}" sibTransId="{959C8452-9C52-422C-87D1-A0A521AF28B8}"/>
    <dgm:cxn modelId="{C00E2746-A113-43E6-95D9-90445EC92710}" srcId="{C8034D99-5BEE-4C03-960E-3B5D1D17B861}" destId="{E7EDB8BE-6767-4863-B3C2-7D15F05F90A6}" srcOrd="1" destOrd="0" parTransId="{E7A032D2-F327-436C-ACF9-698C841F5D15}" sibTransId="{A8437C90-FEDC-4E3E-A369-298DBF196E35}"/>
    <dgm:cxn modelId="{87832C33-EA88-41AB-8936-A1D5DC85755D}" type="presOf" srcId="{E7EDB8BE-6767-4863-B3C2-7D15F05F90A6}" destId="{370C092B-B65F-4C13-80F6-BC95D42E2B30}" srcOrd="0" destOrd="0" presId="urn:microsoft.com/office/officeart/2009/3/layout/IncreasingArrowsProcess"/>
    <dgm:cxn modelId="{CB262179-8223-4CD5-B388-0EB46FE66A34}" type="presOf" srcId="{7BEF9680-0032-499C-888B-A0F161C58113}" destId="{B78893B3-0BDD-4274-B5E3-43449A59A2B1}" srcOrd="0" destOrd="0" presId="urn:microsoft.com/office/officeart/2009/3/layout/IncreasingArrowsProcess"/>
    <dgm:cxn modelId="{304910CB-551A-4AB6-9FEE-F8A5885E830E}" type="presOf" srcId="{527E78FF-0A67-4FEA-91D0-49966C235E8F}" destId="{8F8FD28F-4893-4D2B-9968-242A9887DF76}" srcOrd="0" destOrd="0" presId="urn:microsoft.com/office/officeart/2009/3/layout/IncreasingArrowsProcess"/>
    <dgm:cxn modelId="{262C1C24-0E0D-4654-999B-2B49D857AC84}" type="presOf" srcId="{6E02DF8B-A8E6-41D6-8B23-3DC3793CFF35}" destId="{00181183-C8EC-4563-A5EF-133E723866EC}" srcOrd="0" destOrd="0" presId="urn:microsoft.com/office/officeart/2009/3/layout/IncreasingArrowsProcess"/>
    <dgm:cxn modelId="{24E11562-058A-40DA-B77F-4969B2174592}" srcId="{E7EDB8BE-6767-4863-B3C2-7D15F05F90A6}" destId="{7BEF9680-0032-499C-888B-A0F161C58113}" srcOrd="0" destOrd="0" parTransId="{64A798B6-6B57-41FF-9D5B-CEDC3925AFCF}" sibTransId="{2283BBFC-00B3-4E99-A4C4-22999F42D30A}"/>
    <dgm:cxn modelId="{A6839416-1729-418F-B8CD-3219998F393A}" type="presOf" srcId="{A6E5E921-843C-4949-A247-66823E398A3A}" destId="{5B702B5D-BA00-4EAC-9E14-2852D45B1E2F}" srcOrd="0" destOrd="0" presId="urn:microsoft.com/office/officeart/2009/3/layout/IncreasingArrowsProcess"/>
    <dgm:cxn modelId="{B8E27CF4-0FF0-4425-AAE6-4ADDF2A1905B}" type="presOf" srcId="{C8034D99-5BEE-4C03-960E-3B5D1D17B861}" destId="{D184F2D9-BD26-41BD-8EDE-15543B5FE7EC}" srcOrd="0" destOrd="0" presId="urn:microsoft.com/office/officeart/2009/3/layout/IncreasingArrowsProcess"/>
    <dgm:cxn modelId="{1C5BB6BA-0774-44D5-A683-07C39A4944EE}" srcId="{014DF064-4833-4632-8671-96062D6F4FA2}" destId="{A6E5E921-843C-4949-A247-66823E398A3A}" srcOrd="0" destOrd="0" parTransId="{04669474-0913-4964-831C-38BAF3FA6786}" sibTransId="{855D42DE-5239-4F5B-AD94-B75C26E2A00C}"/>
    <dgm:cxn modelId="{BCEB9D13-C10F-4A11-90B9-DD1EB2B1FF91}" srcId="{C8034D99-5BEE-4C03-960E-3B5D1D17B861}" destId="{014DF064-4833-4632-8671-96062D6F4FA2}" srcOrd="2" destOrd="0" parTransId="{7CAC01DE-4295-4177-8643-159E30058ABB}" sibTransId="{29C00731-EE22-47BE-9C84-7ADDAF1E2308}"/>
    <dgm:cxn modelId="{E59D2604-6964-44D6-BFCF-EBCF2A83F415}" type="presParOf" srcId="{D184F2D9-BD26-41BD-8EDE-15543B5FE7EC}" destId="{00181183-C8EC-4563-A5EF-133E723866EC}" srcOrd="0" destOrd="0" presId="urn:microsoft.com/office/officeart/2009/3/layout/IncreasingArrowsProcess"/>
    <dgm:cxn modelId="{080EE2CC-3BAD-4902-A10C-B69D4BFCAD72}" type="presParOf" srcId="{D184F2D9-BD26-41BD-8EDE-15543B5FE7EC}" destId="{8F8FD28F-4893-4D2B-9968-242A9887DF76}" srcOrd="1" destOrd="0" presId="urn:microsoft.com/office/officeart/2009/3/layout/IncreasingArrowsProcess"/>
    <dgm:cxn modelId="{6EE4E087-9CC5-43D6-B9C1-3DCFE0FA0E8F}" type="presParOf" srcId="{D184F2D9-BD26-41BD-8EDE-15543B5FE7EC}" destId="{370C092B-B65F-4C13-80F6-BC95D42E2B30}" srcOrd="2" destOrd="0" presId="urn:microsoft.com/office/officeart/2009/3/layout/IncreasingArrowsProcess"/>
    <dgm:cxn modelId="{D4ED02C4-7435-4112-B614-FEC85665D50B}" type="presParOf" srcId="{D184F2D9-BD26-41BD-8EDE-15543B5FE7EC}" destId="{B78893B3-0BDD-4274-B5E3-43449A59A2B1}" srcOrd="3" destOrd="0" presId="urn:microsoft.com/office/officeart/2009/3/layout/IncreasingArrowsProcess"/>
    <dgm:cxn modelId="{51873447-48BB-412F-ABE1-432A42C1D6DD}" type="presParOf" srcId="{D184F2D9-BD26-41BD-8EDE-15543B5FE7EC}" destId="{B8C88B6D-DEC6-4FE7-BEFD-3D3C3373A741}" srcOrd="4" destOrd="0" presId="urn:microsoft.com/office/officeart/2009/3/layout/IncreasingArrowsProcess"/>
    <dgm:cxn modelId="{8CCD6063-D646-4562-ABD0-AF09BB5E73FD}" type="presParOf" srcId="{D184F2D9-BD26-41BD-8EDE-15543B5FE7EC}" destId="{5B702B5D-BA00-4EAC-9E14-2852D45B1E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2438077-3BBF-4A7E-8A63-8214F107A9C8}" type="doc">
      <dgm:prSet loTypeId="urn:microsoft.com/office/officeart/2005/8/layout/hList6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C5F902A6-218E-4309-9EE5-A833970C2D5D}" type="pres">
      <dgm:prSet presAssocID="{D2438077-3BBF-4A7E-8A63-8214F107A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7728C8-1454-49BA-BDB9-70BA18651320}" type="presOf" srcId="{D2438077-3BBF-4A7E-8A63-8214F107A9C8}" destId="{C5F902A6-218E-4309-9EE5-A833970C2D5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438077-3BBF-4A7E-8A63-8214F107A9C8}" type="doc">
      <dgm:prSet loTypeId="urn:microsoft.com/office/officeart/2005/8/layout/h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BBF25E3B-F281-499D-86A1-52F9FC013B8C}">
      <dgm:prSet phldrT="[ข้อความ]" phldr="1"/>
      <dgm:spPr/>
      <dgm:t>
        <a:bodyPr/>
        <a:lstStyle/>
        <a:p>
          <a:endParaRPr lang="th-TH" dirty="0"/>
        </a:p>
      </dgm:t>
    </dgm:pt>
    <dgm:pt modelId="{7BDD609B-2D04-4D0A-A977-EBCE479CD6E2}" type="parTrans" cxnId="{AE5EFAE5-18AE-40B1-A885-FB6866AA000D}">
      <dgm:prSet/>
      <dgm:spPr/>
      <dgm:t>
        <a:bodyPr/>
        <a:lstStyle/>
        <a:p>
          <a:endParaRPr lang="th-TH"/>
        </a:p>
      </dgm:t>
    </dgm:pt>
    <dgm:pt modelId="{4341B412-BBF8-4C3D-8A85-3211B9C98374}" type="sibTrans" cxnId="{AE5EFAE5-18AE-40B1-A885-FB6866AA000D}">
      <dgm:prSet/>
      <dgm:spPr/>
      <dgm:t>
        <a:bodyPr/>
        <a:lstStyle/>
        <a:p>
          <a:endParaRPr lang="th-TH"/>
        </a:p>
      </dgm:t>
    </dgm:pt>
    <dgm:pt modelId="{1BCCF67B-462B-4515-8D68-5B67C77FF108}">
      <dgm:prSet phldrT="[ข้อความ]" phldr="1"/>
      <dgm:spPr/>
      <dgm:t>
        <a:bodyPr/>
        <a:lstStyle/>
        <a:p>
          <a:endParaRPr lang="th-TH" dirty="0"/>
        </a:p>
      </dgm:t>
    </dgm:pt>
    <dgm:pt modelId="{968A9235-00C9-4136-A195-4662A856C547}" type="parTrans" cxnId="{868D8E27-D558-4EA0-A121-A3FF2DF817BD}">
      <dgm:prSet/>
      <dgm:spPr/>
      <dgm:t>
        <a:bodyPr/>
        <a:lstStyle/>
        <a:p>
          <a:endParaRPr lang="th-TH"/>
        </a:p>
      </dgm:t>
    </dgm:pt>
    <dgm:pt modelId="{D84D70B8-4E38-4FCB-B69D-2A0F78AF4EB2}" type="sibTrans" cxnId="{868D8E27-D558-4EA0-A121-A3FF2DF817BD}">
      <dgm:prSet/>
      <dgm:spPr/>
      <dgm:t>
        <a:bodyPr/>
        <a:lstStyle/>
        <a:p>
          <a:endParaRPr lang="th-TH"/>
        </a:p>
      </dgm:t>
    </dgm:pt>
    <dgm:pt modelId="{08104796-8FC8-436C-98A9-CAB5C5D20297}">
      <dgm:prSet phldrT="[ข้อความ]" phldr="1"/>
      <dgm:spPr/>
      <dgm:t>
        <a:bodyPr/>
        <a:lstStyle/>
        <a:p>
          <a:endParaRPr lang="th-TH" dirty="0"/>
        </a:p>
      </dgm:t>
    </dgm:pt>
    <dgm:pt modelId="{4B9E98AD-066D-46A6-AB33-B19198C9F22C}" type="sibTrans" cxnId="{8D550FAB-E21D-4AA1-AEC7-E9FCA1BCD236}">
      <dgm:prSet/>
      <dgm:spPr/>
      <dgm:t>
        <a:bodyPr/>
        <a:lstStyle/>
        <a:p>
          <a:endParaRPr lang="th-TH"/>
        </a:p>
      </dgm:t>
    </dgm:pt>
    <dgm:pt modelId="{38DE5D7F-CF36-4A83-8960-5A6CF66881A1}" type="parTrans" cxnId="{8D550FAB-E21D-4AA1-AEC7-E9FCA1BCD236}">
      <dgm:prSet/>
      <dgm:spPr/>
      <dgm:t>
        <a:bodyPr/>
        <a:lstStyle/>
        <a:p>
          <a:endParaRPr lang="th-TH"/>
        </a:p>
      </dgm:t>
    </dgm:pt>
    <dgm:pt modelId="{C5F902A6-218E-4309-9EE5-A833970C2D5D}" type="pres">
      <dgm:prSet presAssocID="{D2438077-3BBF-4A7E-8A63-8214F107A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1C778-C28E-48CA-A9A1-5DE9FF00077B}" type="pres">
      <dgm:prSet presAssocID="{BBF25E3B-F281-499D-86A1-52F9FC013B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F6204-64F5-44F9-8BCD-065D799EDE33}" type="pres">
      <dgm:prSet presAssocID="{4341B412-BBF8-4C3D-8A85-3211B9C98374}" presName="sibTrans" presStyleCnt="0"/>
      <dgm:spPr/>
      <dgm:t>
        <a:bodyPr/>
        <a:lstStyle/>
        <a:p>
          <a:endParaRPr lang="th-TH"/>
        </a:p>
      </dgm:t>
    </dgm:pt>
    <dgm:pt modelId="{253C7C46-82FC-4045-A3CE-9B477AAC7334}" type="pres">
      <dgm:prSet presAssocID="{1BCCF67B-462B-4515-8D68-5B67C77FF10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4D3D2-F907-4F04-9E04-CF2D4FA1656D}" type="pres">
      <dgm:prSet presAssocID="{D84D70B8-4E38-4FCB-B69D-2A0F78AF4EB2}" presName="sibTrans" presStyleCnt="0"/>
      <dgm:spPr/>
      <dgm:t>
        <a:bodyPr/>
        <a:lstStyle/>
        <a:p>
          <a:endParaRPr lang="th-TH"/>
        </a:p>
      </dgm:t>
    </dgm:pt>
    <dgm:pt modelId="{971813BF-F1EC-466E-A7FB-5D1B62EA8860}" type="pres">
      <dgm:prSet presAssocID="{08104796-8FC8-436C-98A9-CAB5C5D20297}" presName="node" presStyleLbl="node1" presStyleIdx="2" presStyleCnt="3" custLinFactNeighborX="-2701" custLinFactNeighborY="2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8D8E27-D558-4EA0-A121-A3FF2DF817BD}" srcId="{D2438077-3BBF-4A7E-8A63-8214F107A9C8}" destId="{1BCCF67B-462B-4515-8D68-5B67C77FF108}" srcOrd="1" destOrd="0" parTransId="{968A9235-00C9-4136-A195-4662A856C547}" sibTransId="{D84D70B8-4E38-4FCB-B69D-2A0F78AF4EB2}"/>
    <dgm:cxn modelId="{01979514-C7C5-43B6-92EC-73F3FD8112E4}" type="presOf" srcId="{08104796-8FC8-436C-98A9-CAB5C5D20297}" destId="{971813BF-F1EC-466E-A7FB-5D1B62EA8860}" srcOrd="0" destOrd="0" presId="urn:microsoft.com/office/officeart/2005/8/layout/hList6"/>
    <dgm:cxn modelId="{AE5EFAE5-18AE-40B1-A885-FB6866AA000D}" srcId="{D2438077-3BBF-4A7E-8A63-8214F107A9C8}" destId="{BBF25E3B-F281-499D-86A1-52F9FC013B8C}" srcOrd="0" destOrd="0" parTransId="{7BDD609B-2D04-4D0A-A977-EBCE479CD6E2}" sibTransId="{4341B412-BBF8-4C3D-8A85-3211B9C98374}"/>
    <dgm:cxn modelId="{8D550FAB-E21D-4AA1-AEC7-E9FCA1BCD236}" srcId="{D2438077-3BBF-4A7E-8A63-8214F107A9C8}" destId="{08104796-8FC8-436C-98A9-CAB5C5D20297}" srcOrd="2" destOrd="0" parTransId="{38DE5D7F-CF36-4A83-8960-5A6CF66881A1}" sibTransId="{4B9E98AD-066D-46A6-AB33-B19198C9F22C}"/>
    <dgm:cxn modelId="{943DED90-58D8-4C2E-8012-A4511B660E69}" type="presOf" srcId="{D2438077-3BBF-4A7E-8A63-8214F107A9C8}" destId="{C5F902A6-218E-4309-9EE5-A833970C2D5D}" srcOrd="0" destOrd="0" presId="urn:microsoft.com/office/officeart/2005/8/layout/hList6"/>
    <dgm:cxn modelId="{82CAA58D-5F14-489A-8AAB-42C0F1665A2D}" type="presOf" srcId="{BBF25E3B-F281-499D-86A1-52F9FC013B8C}" destId="{98E1C778-C28E-48CA-A9A1-5DE9FF00077B}" srcOrd="0" destOrd="0" presId="urn:microsoft.com/office/officeart/2005/8/layout/hList6"/>
    <dgm:cxn modelId="{124C9033-6821-44AE-9FF0-58F7AA4D829E}" type="presOf" srcId="{1BCCF67B-462B-4515-8D68-5B67C77FF108}" destId="{253C7C46-82FC-4045-A3CE-9B477AAC7334}" srcOrd="0" destOrd="0" presId="urn:microsoft.com/office/officeart/2005/8/layout/hList6"/>
    <dgm:cxn modelId="{353875F2-B46B-4027-B433-F5CA11E09788}" type="presParOf" srcId="{C5F902A6-218E-4309-9EE5-A833970C2D5D}" destId="{98E1C778-C28E-48CA-A9A1-5DE9FF00077B}" srcOrd="0" destOrd="0" presId="urn:microsoft.com/office/officeart/2005/8/layout/hList6"/>
    <dgm:cxn modelId="{966A61AF-51C1-4DA9-BA11-241493D1DD06}" type="presParOf" srcId="{C5F902A6-218E-4309-9EE5-A833970C2D5D}" destId="{739F6204-64F5-44F9-8BCD-065D799EDE33}" srcOrd="1" destOrd="0" presId="urn:microsoft.com/office/officeart/2005/8/layout/hList6"/>
    <dgm:cxn modelId="{16822413-131B-4D86-A55A-14301189F1B5}" type="presParOf" srcId="{C5F902A6-218E-4309-9EE5-A833970C2D5D}" destId="{253C7C46-82FC-4045-A3CE-9B477AAC7334}" srcOrd="2" destOrd="0" presId="urn:microsoft.com/office/officeart/2005/8/layout/hList6"/>
    <dgm:cxn modelId="{3F84C089-266F-48AE-A62D-A83E1217A166}" type="presParOf" srcId="{C5F902A6-218E-4309-9EE5-A833970C2D5D}" destId="{6BF4D3D2-F907-4F04-9E04-CF2D4FA1656D}" srcOrd="3" destOrd="0" presId="urn:microsoft.com/office/officeart/2005/8/layout/hList6"/>
    <dgm:cxn modelId="{5A11365B-A14E-4616-80EE-326B8D40FCAA}" type="presParOf" srcId="{C5F902A6-218E-4309-9EE5-A833970C2D5D}" destId="{971813BF-F1EC-466E-A7FB-5D1B62EA886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034D99-5BEE-4C03-960E-3B5D1D17B861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02DF8B-A8E6-41D6-8B23-3DC3793CFF35}">
      <dgm:prSet phldrT="[Text]"/>
      <dgm:spPr/>
      <dgm:t>
        <a:bodyPr/>
        <a:lstStyle/>
        <a:p>
          <a:endParaRPr lang="en-US" dirty="0"/>
        </a:p>
      </dgm:t>
    </dgm:pt>
    <dgm:pt modelId="{C9DC05ED-BAAA-4B8B-B049-4509A35D4605}" type="parTrans" cxnId="{919AB47D-AD0E-4436-B2BF-3ED6BEA50779}">
      <dgm:prSet/>
      <dgm:spPr/>
      <dgm:t>
        <a:bodyPr/>
        <a:lstStyle/>
        <a:p>
          <a:endParaRPr lang="en-US"/>
        </a:p>
      </dgm:t>
    </dgm:pt>
    <dgm:pt modelId="{959C8452-9C52-422C-87D1-A0A521AF28B8}" type="sibTrans" cxnId="{919AB47D-AD0E-4436-B2BF-3ED6BEA50779}">
      <dgm:prSet/>
      <dgm:spPr/>
      <dgm:t>
        <a:bodyPr/>
        <a:lstStyle/>
        <a:p>
          <a:endParaRPr lang="en-US"/>
        </a:p>
      </dgm:t>
    </dgm:pt>
    <dgm:pt modelId="{527E78FF-0A67-4FEA-91D0-49966C235E8F}">
      <dgm:prSet phldrT="[Text]" phldr="1"/>
      <dgm:spPr/>
      <dgm:t>
        <a:bodyPr/>
        <a:lstStyle/>
        <a:p>
          <a:endParaRPr lang="en-US" dirty="0"/>
        </a:p>
      </dgm:t>
    </dgm:pt>
    <dgm:pt modelId="{B00DD67D-7293-439D-9599-9595FF642871}" type="parTrans" cxnId="{63DE5883-280F-4722-AF97-4EFABE5589E7}">
      <dgm:prSet/>
      <dgm:spPr/>
      <dgm:t>
        <a:bodyPr/>
        <a:lstStyle/>
        <a:p>
          <a:endParaRPr lang="en-US"/>
        </a:p>
      </dgm:t>
    </dgm:pt>
    <dgm:pt modelId="{28B3B5E3-34B7-4538-895F-46F03973FD99}" type="sibTrans" cxnId="{63DE5883-280F-4722-AF97-4EFABE5589E7}">
      <dgm:prSet/>
      <dgm:spPr/>
      <dgm:t>
        <a:bodyPr/>
        <a:lstStyle/>
        <a:p>
          <a:endParaRPr lang="en-US"/>
        </a:p>
      </dgm:t>
    </dgm:pt>
    <dgm:pt modelId="{E7EDB8BE-6767-4863-B3C2-7D15F05F90A6}">
      <dgm:prSet phldrT="[Text]" phldr="1"/>
      <dgm:spPr/>
      <dgm:t>
        <a:bodyPr/>
        <a:lstStyle/>
        <a:p>
          <a:endParaRPr lang="en-US"/>
        </a:p>
      </dgm:t>
    </dgm:pt>
    <dgm:pt modelId="{E7A032D2-F327-436C-ACF9-698C841F5D15}" type="parTrans" cxnId="{C00E2746-A113-43E6-95D9-90445EC92710}">
      <dgm:prSet/>
      <dgm:spPr/>
      <dgm:t>
        <a:bodyPr/>
        <a:lstStyle/>
        <a:p>
          <a:endParaRPr lang="en-US"/>
        </a:p>
      </dgm:t>
    </dgm:pt>
    <dgm:pt modelId="{A8437C90-FEDC-4E3E-A369-298DBF196E35}" type="sibTrans" cxnId="{C00E2746-A113-43E6-95D9-90445EC92710}">
      <dgm:prSet/>
      <dgm:spPr/>
      <dgm:t>
        <a:bodyPr/>
        <a:lstStyle/>
        <a:p>
          <a:endParaRPr lang="en-US"/>
        </a:p>
      </dgm:t>
    </dgm:pt>
    <dgm:pt modelId="{7BEF9680-0032-499C-888B-A0F161C58113}">
      <dgm:prSet phldrT="[Text]"/>
      <dgm:spPr/>
      <dgm:t>
        <a:bodyPr/>
        <a:lstStyle/>
        <a:p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A798B6-6B57-41FF-9D5B-CEDC3925AFCF}" type="parTrans" cxnId="{24E11562-058A-40DA-B77F-4969B2174592}">
      <dgm:prSet/>
      <dgm:spPr/>
      <dgm:t>
        <a:bodyPr/>
        <a:lstStyle/>
        <a:p>
          <a:endParaRPr lang="en-US"/>
        </a:p>
      </dgm:t>
    </dgm:pt>
    <dgm:pt modelId="{2283BBFC-00B3-4E99-A4C4-22999F42D30A}" type="sibTrans" cxnId="{24E11562-058A-40DA-B77F-4969B2174592}">
      <dgm:prSet/>
      <dgm:spPr/>
      <dgm:t>
        <a:bodyPr/>
        <a:lstStyle/>
        <a:p>
          <a:endParaRPr lang="en-US"/>
        </a:p>
      </dgm:t>
    </dgm:pt>
    <dgm:pt modelId="{014DF064-4833-4632-8671-96062D6F4FA2}">
      <dgm:prSet phldrT="[Text]" phldr="1"/>
      <dgm:spPr/>
      <dgm:t>
        <a:bodyPr/>
        <a:lstStyle/>
        <a:p>
          <a:endParaRPr lang="en-US"/>
        </a:p>
      </dgm:t>
    </dgm:pt>
    <dgm:pt modelId="{7CAC01DE-4295-4177-8643-159E30058ABB}" type="parTrans" cxnId="{BCEB9D13-C10F-4A11-90B9-DD1EB2B1FF91}">
      <dgm:prSet/>
      <dgm:spPr/>
      <dgm:t>
        <a:bodyPr/>
        <a:lstStyle/>
        <a:p>
          <a:endParaRPr lang="en-US"/>
        </a:p>
      </dgm:t>
    </dgm:pt>
    <dgm:pt modelId="{29C00731-EE22-47BE-9C84-7ADDAF1E2308}" type="sibTrans" cxnId="{BCEB9D13-C10F-4A11-90B9-DD1EB2B1FF91}">
      <dgm:prSet/>
      <dgm:spPr/>
      <dgm:t>
        <a:bodyPr/>
        <a:lstStyle/>
        <a:p>
          <a:endParaRPr lang="en-US"/>
        </a:p>
      </dgm:t>
    </dgm:pt>
    <dgm:pt modelId="{A6E5E921-843C-4949-A247-66823E398A3A}">
      <dgm:prSet phldrT="[Text]" phldr="1"/>
      <dgm:spPr>
        <a:ln>
          <a:solidFill>
            <a:srgbClr val="A50021"/>
          </a:solidFill>
        </a:ln>
      </dgm:spPr>
      <dgm:t>
        <a:bodyPr/>
        <a:lstStyle/>
        <a:p>
          <a:endParaRPr lang="en-US"/>
        </a:p>
      </dgm:t>
    </dgm:pt>
    <dgm:pt modelId="{04669474-0913-4964-831C-38BAF3FA6786}" type="parTrans" cxnId="{1C5BB6BA-0774-44D5-A683-07C39A4944EE}">
      <dgm:prSet/>
      <dgm:spPr/>
      <dgm:t>
        <a:bodyPr/>
        <a:lstStyle/>
        <a:p>
          <a:endParaRPr lang="en-US"/>
        </a:p>
      </dgm:t>
    </dgm:pt>
    <dgm:pt modelId="{855D42DE-5239-4F5B-AD94-B75C26E2A00C}" type="sibTrans" cxnId="{1C5BB6BA-0774-44D5-A683-07C39A4944EE}">
      <dgm:prSet/>
      <dgm:spPr/>
      <dgm:t>
        <a:bodyPr/>
        <a:lstStyle/>
        <a:p>
          <a:endParaRPr lang="en-US"/>
        </a:p>
      </dgm:t>
    </dgm:pt>
    <dgm:pt modelId="{D184F2D9-BD26-41BD-8EDE-15543B5FE7EC}" type="pres">
      <dgm:prSet presAssocID="{C8034D99-5BEE-4C03-960E-3B5D1D17B86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00181183-C8EC-4563-A5EF-133E723866EC}" type="pres">
      <dgm:prSet presAssocID="{6E02DF8B-A8E6-41D6-8B23-3DC3793CFF35}" presName="parentText1" presStyleLbl="node1" presStyleIdx="0" presStyleCnt="3" custLinFactNeighborY="-3899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FD28F-4893-4D2B-9968-242A9887DF76}" type="pres">
      <dgm:prSet presAssocID="{6E02DF8B-A8E6-41D6-8B23-3DC3793CFF35}" presName="childText1" presStyleLbl="solidAlignAcc1" presStyleIdx="0" presStyleCnt="3" custScaleX="89875" custScaleY="84248" custLinFactNeighborX="-9502" custLinFactNeighborY="-18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0C092B-B65F-4C13-80F6-BC95D42E2B30}" type="pres">
      <dgm:prSet presAssocID="{E7EDB8BE-6767-4863-B3C2-7D15F05F90A6}" presName="parentText2" presStyleLbl="node1" presStyleIdx="1" presStyleCnt="3" custScaleX="99331" custLinFactNeighborX="334" custLinFactNeighborY="899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8893B3-0BDD-4274-B5E3-43449A59A2B1}" type="pres">
      <dgm:prSet presAssocID="{E7EDB8BE-6767-4863-B3C2-7D15F05F90A6}" presName="childText2" presStyleLbl="solidAlignAcc1" presStyleIdx="1" presStyleCnt="3" custScaleX="98122" custLinFactNeighborX="-4937" custLinFactNeighborY="152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88B6D-DEC6-4FE7-BEFD-3D3C3373A741}" type="pres">
      <dgm:prSet presAssocID="{014DF064-4833-4632-8671-96062D6F4FA2}" presName="parentText3" presStyleLbl="node1" presStyleIdx="2" presStyleCnt="3" custScaleX="98759" custLinFactNeighborX="4116" custLinFactNeighborY="5029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702B5D-BA00-4EAC-9E14-2852D45B1E2F}" type="pres">
      <dgm:prSet presAssocID="{014DF064-4833-4632-8671-96062D6F4FA2}" presName="childText3" presStyleLbl="solidAlignAcc1" presStyleIdx="2" presStyleCnt="3" custScaleX="92231" custScaleY="81002" custLinFactNeighborX="-2891" custLinFactNeighborY="19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CEB9D13-C10F-4A11-90B9-DD1EB2B1FF91}" srcId="{C8034D99-5BEE-4C03-960E-3B5D1D17B861}" destId="{014DF064-4833-4632-8671-96062D6F4FA2}" srcOrd="2" destOrd="0" parTransId="{7CAC01DE-4295-4177-8643-159E30058ABB}" sibTransId="{29C00731-EE22-47BE-9C84-7ADDAF1E2308}"/>
    <dgm:cxn modelId="{1C5BB6BA-0774-44D5-A683-07C39A4944EE}" srcId="{014DF064-4833-4632-8671-96062D6F4FA2}" destId="{A6E5E921-843C-4949-A247-66823E398A3A}" srcOrd="0" destOrd="0" parTransId="{04669474-0913-4964-831C-38BAF3FA6786}" sibTransId="{855D42DE-5239-4F5B-AD94-B75C26E2A00C}"/>
    <dgm:cxn modelId="{63DE5883-280F-4722-AF97-4EFABE5589E7}" srcId="{6E02DF8B-A8E6-41D6-8B23-3DC3793CFF35}" destId="{527E78FF-0A67-4FEA-91D0-49966C235E8F}" srcOrd="0" destOrd="0" parTransId="{B00DD67D-7293-439D-9599-9595FF642871}" sibTransId="{28B3B5E3-34B7-4538-895F-46F03973FD99}"/>
    <dgm:cxn modelId="{3B54F881-22E9-4ABB-91A4-6680BA2CD672}" type="presOf" srcId="{014DF064-4833-4632-8671-96062D6F4FA2}" destId="{B8C88B6D-DEC6-4FE7-BEFD-3D3C3373A741}" srcOrd="0" destOrd="0" presId="urn:microsoft.com/office/officeart/2009/3/layout/IncreasingArrowsProcess"/>
    <dgm:cxn modelId="{7167587B-1755-4A03-9714-DEDB8BF41F05}" type="presOf" srcId="{7BEF9680-0032-499C-888B-A0F161C58113}" destId="{B78893B3-0BDD-4274-B5E3-43449A59A2B1}" srcOrd="0" destOrd="0" presId="urn:microsoft.com/office/officeart/2009/3/layout/IncreasingArrowsProcess"/>
    <dgm:cxn modelId="{E1306718-62C7-45CC-A057-BB327FCA112B}" type="presOf" srcId="{A6E5E921-843C-4949-A247-66823E398A3A}" destId="{5B702B5D-BA00-4EAC-9E14-2852D45B1E2F}" srcOrd="0" destOrd="0" presId="urn:microsoft.com/office/officeart/2009/3/layout/IncreasingArrowsProcess"/>
    <dgm:cxn modelId="{C00E2746-A113-43E6-95D9-90445EC92710}" srcId="{C8034D99-5BEE-4C03-960E-3B5D1D17B861}" destId="{E7EDB8BE-6767-4863-B3C2-7D15F05F90A6}" srcOrd="1" destOrd="0" parTransId="{E7A032D2-F327-436C-ACF9-698C841F5D15}" sibTransId="{A8437C90-FEDC-4E3E-A369-298DBF196E35}"/>
    <dgm:cxn modelId="{7FB76827-4068-4BE9-86A7-BE8E28D6E467}" type="presOf" srcId="{6E02DF8B-A8E6-41D6-8B23-3DC3793CFF35}" destId="{00181183-C8EC-4563-A5EF-133E723866EC}" srcOrd="0" destOrd="0" presId="urn:microsoft.com/office/officeart/2009/3/layout/IncreasingArrowsProcess"/>
    <dgm:cxn modelId="{3DCBCD15-ADBD-4272-9E3F-CEFC3DB02BEF}" type="presOf" srcId="{C8034D99-5BEE-4C03-960E-3B5D1D17B861}" destId="{D184F2D9-BD26-41BD-8EDE-15543B5FE7EC}" srcOrd="0" destOrd="0" presId="urn:microsoft.com/office/officeart/2009/3/layout/IncreasingArrowsProcess"/>
    <dgm:cxn modelId="{24E11562-058A-40DA-B77F-4969B2174592}" srcId="{E7EDB8BE-6767-4863-B3C2-7D15F05F90A6}" destId="{7BEF9680-0032-499C-888B-A0F161C58113}" srcOrd="0" destOrd="0" parTransId="{64A798B6-6B57-41FF-9D5B-CEDC3925AFCF}" sibTransId="{2283BBFC-00B3-4E99-A4C4-22999F42D30A}"/>
    <dgm:cxn modelId="{9B1D1F36-8A67-4758-BDEB-21544813836F}" type="presOf" srcId="{E7EDB8BE-6767-4863-B3C2-7D15F05F90A6}" destId="{370C092B-B65F-4C13-80F6-BC95D42E2B30}" srcOrd="0" destOrd="0" presId="urn:microsoft.com/office/officeart/2009/3/layout/IncreasingArrowsProcess"/>
    <dgm:cxn modelId="{C38B72E7-F1F3-4C19-813D-D602255BCECB}" type="presOf" srcId="{527E78FF-0A67-4FEA-91D0-49966C235E8F}" destId="{8F8FD28F-4893-4D2B-9968-242A9887DF76}" srcOrd="0" destOrd="0" presId="urn:microsoft.com/office/officeart/2009/3/layout/IncreasingArrowsProcess"/>
    <dgm:cxn modelId="{919AB47D-AD0E-4436-B2BF-3ED6BEA50779}" srcId="{C8034D99-5BEE-4C03-960E-3B5D1D17B861}" destId="{6E02DF8B-A8E6-41D6-8B23-3DC3793CFF35}" srcOrd="0" destOrd="0" parTransId="{C9DC05ED-BAAA-4B8B-B049-4509A35D4605}" sibTransId="{959C8452-9C52-422C-87D1-A0A521AF28B8}"/>
    <dgm:cxn modelId="{C2A1793A-0FD4-49EA-BE38-04F97211D886}" type="presParOf" srcId="{D184F2D9-BD26-41BD-8EDE-15543B5FE7EC}" destId="{00181183-C8EC-4563-A5EF-133E723866EC}" srcOrd="0" destOrd="0" presId="urn:microsoft.com/office/officeart/2009/3/layout/IncreasingArrowsProcess"/>
    <dgm:cxn modelId="{BDA1A3B4-6EF7-4D7E-BACA-06D3E02CB13E}" type="presParOf" srcId="{D184F2D9-BD26-41BD-8EDE-15543B5FE7EC}" destId="{8F8FD28F-4893-4D2B-9968-242A9887DF76}" srcOrd="1" destOrd="0" presId="urn:microsoft.com/office/officeart/2009/3/layout/IncreasingArrowsProcess"/>
    <dgm:cxn modelId="{A1AA0FC8-D6C6-451D-8403-DEB61623F330}" type="presParOf" srcId="{D184F2D9-BD26-41BD-8EDE-15543B5FE7EC}" destId="{370C092B-B65F-4C13-80F6-BC95D42E2B30}" srcOrd="2" destOrd="0" presId="urn:microsoft.com/office/officeart/2009/3/layout/IncreasingArrowsProcess"/>
    <dgm:cxn modelId="{61224BF8-8381-4547-8D17-3C24CF7BD1CF}" type="presParOf" srcId="{D184F2D9-BD26-41BD-8EDE-15543B5FE7EC}" destId="{B78893B3-0BDD-4274-B5E3-43449A59A2B1}" srcOrd="3" destOrd="0" presId="urn:microsoft.com/office/officeart/2009/3/layout/IncreasingArrowsProcess"/>
    <dgm:cxn modelId="{62077083-EDD4-4341-A1C1-37039A58B6EB}" type="presParOf" srcId="{D184F2D9-BD26-41BD-8EDE-15543B5FE7EC}" destId="{B8C88B6D-DEC6-4FE7-BEFD-3D3C3373A741}" srcOrd="4" destOrd="0" presId="urn:microsoft.com/office/officeart/2009/3/layout/IncreasingArrowsProcess"/>
    <dgm:cxn modelId="{296C2A9C-CBC7-49A4-A106-15B137872F0D}" type="presParOf" srcId="{D184F2D9-BD26-41BD-8EDE-15543B5FE7EC}" destId="{5B702B5D-BA00-4EAC-9E14-2852D45B1E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438077-3BBF-4A7E-8A63-8214F107A9C8}" type="doc">
      <dgm:prSet loTypeId="urn:microsoft.com/office/officeart/2005/8/layout/h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BBF25E3B-F281-499D-86A1-52F9FC013B8C}">
      <dgm:prSet phldrT="[ข้อความ]" phldr="1"/>
      <dgm:spPr/>
      <dgm:t>
        <a:bodyPr/>
        <a:lstStyle/>
        <a:p>
          <a:endParaRPr lang="th-TH" dirty="0"/>
        </a:p>
      </dgm:t>
    </dgm:pt>
    <dgm:pt modelId="{7BDD609B-2D04-4D0A-A977-EBCE479CD6E2}" type="parTrans" cxnId="{AE5EFAE5-18AE-40B1-A885-FB6866AA000D}">
      <dgm:prSet/>
      <dgm:spPr/>
      <dgm:t>
        <a:bodyPr/>
        <a:lstStyle/>
        <a:p>
          <a:endParaRPr lang="th-TH"/>
        </a:p>
      </dgm:t>
    </dgm:pt>
    <dgm:pt modelId="{4341B412-BBF8-4C3D-8A85-3211B9C98374}" type="sibTrans" cxnId="{AE5EFAE5-18AE-40B1-A885-FB6866AA000D}">
      <dgm:prSet/>
      <dgm:spPr/>
      <dgm:t>
        <a:bodyPr/>
        <a:lstStyle/>
        <a:p>
          <a:endParaRPr lang="th-TH"/>
        </a:p>
      </dgm:t>
    </dgm:pt>
    <dgm:pt modelId="{1BCCF67B-462B-4515-8D68-5B67C77FF108}">
      <dgm:prSet phldrT="[ข้อความ]" phldr="1"/>
      <dgm:spPr/>
      <dgm:t>
        <a:bodyPr/>
        <a:lstStyle/>
        <a:p>
          <a:endParaRPr lang="th-TH" dirty="0"/>
        </a:p>
      </dgm:t>
    </dgm:pt>
    <dgm:pt modelId="{968A9235-00C9-4136-A195-4662A856C547}" type="parTrans" cxnId="{868D8E27-D558-4EA0-A121-A3FF2DF817BD}">
      <dgm:prSet/>
      <dgm:spPr/>
      <dgm:t>
        <a:bodyPr/>
        <a:lstStyle/>
        <a:p>
          <a:endParaRPr lang="th-TH"/>
        </a:p>
      </dgm:t>
    </dgm:pt>
    <dgm:pt modelId="{D84D70B8-4E38-4FCB-B69D-2A0F78AF4EB2}" type="sibTrans" cxnId="{868D8E27-D558-4EA0-A121-A3FF2DF817BD}">
      <dgm:prSet/>
      <dgm:spPr/>
      <dgm:t>
        <a:bodyPr/>
        <a:lstStyle/>
        <a:p>
          <a:endParaRPr lang="th-TH"/>
        </a:p>
      </dgm:t>
    </dgm:pt>
    <dgm:pt modelId="{08104796-8FC8-436C-98A9-CAB5C5D20297}">
      <dgm:prSet phldrT="[ข้อความ]" phldr="1"/>
      <dgm:spPr/>
      <dgm:t>
        <a:bodyPr/>
        <a:lstStyle/>
        <a:p>
          <a:endParaRPr lang="th-TH" dirty="0"/>
        </a:p>
      </dgm:t>
    </dgm:pt>
    <dgm:pt modelId="{4B9E98AD-066D-46A6-AB33-B19198C9F22C}" type="sibTrans" cxnId="{8D550FAB-E21D-4AA1-AEC7-E9FCA1BCD236}">
      <dgm:prSet/>
      <dgm:spPr/>
      <dgm:t>
        <a:bodyPr/>
        <a:lstStyle/>
        <a:p>
          <a:endParaRPr lang="th-TH"/>
        </a:p>
      </dgm:t>
    </dgm:pt>
    <dgm:pt modelId="{38DE5D7F-CF36-4A83-8960-5A6CF66881A1}" type="parTrans" cxnId="{8D550FAB-E21D-4AA1-AEC7-E9FCA1BCD236}">
      <dgm:prSet/>
      <dgm:spPr/>
      <dgm:t>
        <a:bodyPr/>
        <a:lstStyle/>
        <a:p>
          <a:endParaRPr lang="th-TH"/>
        </a:p>
      </dgm:t>
    </dgm:pt>
    <dgm:pt modelId="{C5F902A6-218E-4309-9EE5-A833970C2D5D}" type="pres">
      <dgm:prSet presAssocID="{D2438077-3BBF-4A7E-8A63-8214F107A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1C778-C28E-48CA-A9A1-5DE9FF00077B}" type="pres">
      <dgm:prSet presAssocID="{BBF25E3B-F281-499D-86A1-52F9FC013B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F6204-64F5-44F9-8BCD-065D799EDE33}" type="pres">
      <dgm:prSet presAssocID="{4341B412-BBF8-4C3D-8A85-3211B9C98374}" presName="sibTrans" presStyleCnt="0"/>
      <dgm:spPr/>
      <dgm:t>
        <a:bodyPr/>
        <a:lstStyle/>
        <a:p>
          <a:endParaRPr lang="en-US"/>
        </a:p>
      </dgm:t>
    </dgm:pt>
    <dgm:pt modelId="{253C7C46-82FC-4045-A3CE-9B477AAC7334}" type="pres">
      <dgm:prSet presAssocID="{1BCCF67B-462B-4515-8D68-5B67C77FF10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4D3D2-F907-4F04-9E04-CF2D4FA1656D}" type="pres">
      <dgm:prSet presAssocID="{D84D70B8-4E38-4FCB-B69D-2A0F78AF4EB2}" presName="sibTrans" presStyleCnt="0"/>
      <dgm:spPr/>
      <dgm:t>
        <a:bodyPr/>
        <a:lstStyle/>
        <a:p>
          <a:endParaRPr lang="en-US"/>
        </a:p>
      </dgm:t>
    </dgm:pt>
    <dgm:pt modelId="{971813BF-F1EC-466E-A7FB-5D1B62EA8860}" type="pres">
      <dgm:prSet presAssocID="{08104796-8FC8-436C-98A9-CAB5C5D20297}" presName="node" presStyleLbl="node1" presStyleIdx="2" presStyleCnt="3" custLinFactNeighborX="-2701" custLinFactNeighborY="2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8D8E27-D558-4EA0-A121-A3FF2DF817BD}" srcId="{D2438077-3BBF-4A7E-8A63-8214F107A9C8}" destId="{1BCCF67B-462B-4515-8D68-5B67C77FF108}" srcOrd="1" destOrd="0" parTransId="{968A9235-00C9-4136-A195-4662A856C547}" sibTransId="{D84D70B8-4E38-4FCB-B69D-2A0F78AF4EB2}"/>
    <dgm:cxn modelId="{01979514-C7C5-43B6-92EC-73F3FD8112E4}" type="presOf" srcId="{08104796-8FC8-436C-98A9-CAB5C5D20297}" destId="{971813BF-F1EC-466E-A7FB-5D1B62EA8860}" srcOrd="0" destOrd="0" presId="urn:microsoft.com/office/officeart/2005/8/layout/hList6"/>
    <dgm:cxn modelId="{AE5EFAE5-18AE-40B1-A885-FB6866AA000D}" srcId="{D2438077-3BBF-4A7E-8A63-8214F107A9C8}" destId="{BBF25E3B-F281-499D-86A1-52F9FC013B8C}" srcOrd="0" destOrd="0" parTransId="{7BDD609B-2D04-4D0A-A977-EBCE479CD6E2}" sibTransId="{4341B412-BBF8-4C3D-8A85-3211B9C98374}"/>
    <dgm:cxn modelId="{8D550FAB-E21D-4AA1-AEC7-E9FCA1BCD236}" srcId="{D2438077-3BBF-4A7E-8A63-8214F107A9C8}" destId="{08104796-8FC8-436C-98A9-CAB5C5D20297}" srcOrd="2" destOrd="0" parTransId="{38DE5D7F-CF36-4A83-8960-5A6CF66881A1}" sibTransId="{4B9E98AD-066D-46A6-AB33-B19198C9F22C}"/>
    <dgm:cxn modelId="{943DED90-58D8-4C2E-8012-A4511B660E69}" type="presOf" srcId="{D2438077-3BBF-4A7E-8A63-8214F107A9C8}" destId="{C5F902A6-218E-4309-9EE5-A833970C2D5D}" srcOrd="0" destOrd="0" presId="urn:microsoft.com/office/officeart/2005/8/layout/hList6"/>
    <dgm:cxn modelId="{82CAA58D-5F14-489A-8AAB-42C0F1665A2D}" type="presOf" srcId="{BBF25E3B-F281-499D-86A1-52F9FC013B8C}" destId="{98E1C778-C28E-48CA-A9A1-5DE9FF00077B}" srcOrd="0" destOrd="0" presId="urn:microsoft.com/office/officeart/2005/8/layout/hList6"/>
    <dgm:cxn modelId="{124C9033-6821-44AE-9FF0-58F7AA4D829E}" type="presOf" srcId="{1BCCF67B-462B-4515-8D68-5B67C77FF108}" destId="{253C7C46-82FC-4045-A3CE-9B477AAC7334}" srcOrd="0" destOrd="0" presId="urn:microsoft.com/office/officeart/2005/8/layout/hList6"/>
    <dgm:cxn modelId="{353875F2-B46B-4027-B433-F5CA11E09788}" type="presParOf" srcId="{C5F902A6-218E-4309-9EE5-A833970C2D5D}" destId="{98E1C778-C28E-48CA-A9A1-5DE9FF00077B}" srcOrd="0" destOrd="0" presId="urn:microsoft.com/office/officeart/2005/8/layout/hList6"/>
    <dgm:cxn modelId="{966A61AF-51C1-4DA9-BA11-241493D1DD06}" type="presParOf" srcId="{C5F902A6-218E-4309-9EE5-A833970C2D5D}" destId="{739F6204-64F5-44F9-8BCD-065D799EDE33}" srcOrd="1" destOrd="0" presId="urn:microsoft.com/office/officeart/2005/8/layout/hList6"/>
    <dgm:cxn modelId="{16822413-131B-4D86-A55A-14301189F1B5}" type="presParOf" srcId="{C5F902A6-218E-4309-9EE5-A833970C2D5D}" destId="{253C7C46-82FC-4045-A3CE-9B477AAC7334}" srcOrd="2" destOrd="0" presId="urn:microsoft.com/office/officeart/2005/8/layout/hList6"/>
    <dgm:cxn modelId="{3F84C089-266F-48AE-A62D-A83E1217A166}" type="presParOf" srcId="{C5F902A6-218E-4309-9EE5-A833970C2D5D}" destId="{6BF4D3D2-F907-4F04-9E04-CF2D4FA1656D}" srcOrd="3" destOrd="0" presId="urn:microsoft.com/office/officeart/2005/8/layout/hList6"/>
    <dgm:cxn modelId="{5A11365B-A14E-4616-80EE-326B8D40FCAA}" type="presParOf" srcId="{C5F902A6-218E-4309-9EE5-A833970C2D5D}" destId="{971813BF-F1EC-466E-A7FB-5D1B62EA886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034D99-5BEE-4C03-960E-3B5D1D17B861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02DF8B-A8E6-41D6-8B23-3DC3793CFF35}">
      <dgm:prSet phldrT="[Text]"/>
      <dgm:spPr/>
      <dgm:t>
        <a:bodyPr/>
        <a:lstStyle/>
        <a:p>
          <a:endParaRPr lang="en-US" dirty="0"/>
        </a:p>
      </dgm:t>
    </dgm:pt>
    <dgm:pt modelId="{C9DC05ED-BAAA-4B8B-B049-4509A35D4605}" type="parTrans" cxnId="{919AB47D-AD0E-4436-B2BF-3ED6BEA50779}">
      <dgm:prSet/>
      <dgm:spPr/>
      <dgm:t>
        <a:bodyPr/>
        <a:lstStyle/>
        <a:p>
          <a:endParaRPr lang="en-US"/>
        </a:p>
      </dgm:t>
    </dgm:pt>
    <dgm:pt modelId="{959C8452-9C52-422C-87D1-A0A521AF28B8}" type="sibTrans" cxnId="{919AB47D-AD0E-4436-B2BF-3ED6BEA50779}">
      <dgm:prSet/>
      <dgm:spPr/>
      <dgm:t>
        <a:bodyPr/>
        <a:lstStyle/>
        <a:p>
          <a:endParaRPr lang="en-US"/>
        </a:p>
      </dgm:t>
    </dgm:pt>
    <dgm:pt modelId="{527E78FF-0A67-4FEA-91D0-49966C235E8F}">
      <dgm:prSet phldrT="[Text]" phldr="1"/>
      <dgm:spPr/>
      <dgm:t>
        <a:bodyPr/>
        <a:lstStyle/>
        <a:p>
          <a:endParaRPr lang="en-US" dirty="0"/>
        </a:p>
      </dgm:t>
    </dgm:pt>
    <dgm:pt modelId="{B00DD67D-7293-439D-9599-9595FF642871}" type="parTrans" cxnId="{63DE5883-280F-4722-AF97-4EFABE5589E7}">
      <dgm:prSet/>
      <dgm:spPr/>
      <dgm:t>
        <a:bodyPr/>
        <a:lstStyle/>
        <a:p>
          <a:endParaRPr lang="en-US"/>
        </a:p>
      </dgm:t>
    </dgm:pt>
    <dgm:pt modelId="{28B3B5E3-34B7-4538-895F-46F03973FD99}" type="sibTrans" cxnId="{63DE5883-280F-4722-AF97-4EFABE5589E7}">
      <dgm:prSet/>
      <dgm:spPr/>
      <dgm:t>
        <a:bodyPr/>
        <a:lstStyle/>
        <a:p>
          <a:endParaRPr lang="en-US"/>
        </a:p>
      </dgm:t>
    </dgm:pt>
    <dgm:pt modelId="{E7EDB8BE-6767-4863-B3C2-7D15F05F90A6}">
      <dgm:prSet phldrT="[Text]" phldr="1"/>
      <dgm:spPr/>
      <dgm:t>
        <a:bodyPr/>
        <a:lstStyle/>
        <a:p>
          <a:endParaRPr lang="en-US"/>
        </a:p>
      </dgm:t>
    </dgm:pt>
    <dgm:pt modelId="{E7A032D2-F327-436C-ACF9-698C841F5D15}" type="parTrans" cxnId="{C00E2746-A113-43E6-95D9-90445EC92710}">
      <dgm:prSet/>
      <dgm:spPr/>
      <dgm:t>
        <a:bodyPr/>
        <a:lstStyle/>
        <a:p>
          <a:endParaRPr lang="en-US"/>
        </a:p>
      </dgm:t>
    </dgm:pt>
    <dgm:pt modelId="{A8437C90-FEDC-4E3E-A369-298DBF196E35}" type="sibTrans" cxnId="{C00E2746-A113-43E6-95D9-90445EC92710}">
      <dgm:prSet/>
      <dgm:spPr/>
      <dgm:t>
        <a:bodyPr/>
        <a:lstStyle/>
        <a:p>
          <a:endParaRPr lang="en-US"/>
        </a:p>
      </dgm:t>
    </dgm:pt>
    <dgm:pt modelId="{7BEF9680-0032-499C-888B-A0F161C58113}">
      <dgm:prSet phldrT="[Text]"/>
      <dgm:spPr/>
      <dgm:t>
        <a:bodyPr/>
        <a:lstStyle/>
        <a:p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A798B6-6B57-41FF-9D5B-CEDC3925AFCF}" type="parTrans" cxnId="{24E11562-058A-40DA-B77F-4969B2174592}">
      <dgm:prSet/>
      <dgm:spPr/>
      <dgm:t>
        <a:bodyPr/>
        <a:lstStyle/>
        <a:p>
          <a:endParaRPr lang="en-US"/>
        </a:p>
      </dgm:t>
    </dgm:pt>
    <dgm:pt modelId="{2283BBFC-00B3-4E99-A4C4-22999F42D30A}" type="sibTrans" cxnId="{24E11562-058A-40DA-B77F-4969B2174592}">
      <dgm:prSet/>
      <dgm:spPr/>
      <dgm:t>
        <a:bodyPr/>
        <a:lstStyle/>
        <a:p>
          <a:endParaRPr lang="en-US"/>
        </a:p>
      </dgm:t>
    </dgm:pt>
    <dgm:pt modelId="{014DF064-4833-4632-8671-96062D6F4FA2}">
      <dgm:prSet phldrT="[Text]" phldr="1"/>
      <dgm:spPr/>
      <dgm:t>
        <a:bodyPr/>
        <a:lstStyle/>
        <a:p>
          <a:endParaRPr lang="en-US"/>
        </a:p>
      </dgm:t>
    </dgm:pt>
    <dgm:pt modelId="{7CAC01DE-4295-4177-8643-159E30058ABB}" type="parTrans" cxnId="{BCEB9D13-C10F-4A11-90B9-DD1EB2B1FF91}">
      <dgm:prSet/>
      <dgm:spPr/>
      <dgm:t>
        <a:bodyPr/>
        <a:lstStyle/>
        <a:p>
          <a:endParaRPr lang="en-US"/>
        </a:p>
      </dgm:t>
    </dgm:pt>
    <dgm:pt modelId="{29C00731-EE22-47BE-9C84-7ADDAF1E2308}" type="sibTrans" cxnId="{BCEB9D13-C10F-4A11-90B9-DD1EB2B1FF91}">
      <dgm:prSet/>
      <dgm:spPr/>
      <dgm:t>
        <a:bodyPr/>
        <a:lstStyle/>
        <a:p>
          <a:endParaRPr lang="en-US"/>
        </a:p>
      </dgm:t>
    </dgm:pt>
    <dgm:pt modelId="{A6E5E921-843C-4949-A247-66823E398A3A}">
      <dgm:prSet phldrT="[Text]" phldr="1"/>
      <dgm:spPr/>
      <dgm:t>
        <a:bodyPr/>
        <a:lstStyle/>
        <a:p>
          <a:endParaRPr lang="en-US"/>
        </a:p>
      </dgm:t>
    </dgm:pt>
    <dgm:pt modelId="{04669474-0913-4964-831C-38BAF3FA6786}" type="parTrans" cxnId="{1C5BB6BA-0774-44D5-A683-07C39A4944EE}">
      <dgm:prSet/>
      <dgm:spPr/>
      <dgm:t>
        <a:bodyPr/>
        <a:lstStyle/>
        <a:p>
          <a:endParaRPr lang="en-US"/>
        </a:p>
      </dgm:t>
    </dgm:pt>
    <dgm:pt modelId="{855D42DE-5239-4F5B-AD94-B75C26E2A00C}" type="sibTrans" cxnId="{1C5BB6BA-0774-44D5-A683-07C39A4944EE}">
      <dgm:prSet/>
      <dgm:spPr/>
      <dgm:t>
        <a:bodyPr/>
        <a:lstStyle/>
        <a:p>
          <a:endParaRPr lang="en-US"/>
        </a:p>
      </dgm:t>
    </dgm:pt>
    <dgm:pt modelId="{D184F2D9-BD26-41BD-8EDE-15543B5FE7EC}" type="pres">
      <dgm:prSet presAssocID="{C8034D99-5BEE-4C03-960E-3B5D1D17B86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00181183-C8EC-4563-A5EF-133E723866EC}" type="pres">
      <dgm:prSet presAssocID="{6E02DF8B-A8E6-41D6-8B23-3DC3793CFF35}" presName="parentText1" presStyleLbl="node1" presStyleIdx="0" presStyleCnt="3" custLinFactNeighborX="226" custLinFactNeighborY="-3297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FD28F-4893-4D2B-9968-242A9887DF76}" type="pres">
      <dgm:prSet presAssocID="{6E02DF8B-A8E6-41D6-8B23-3DC3793CFF35}" presName="childText1" presStyleLbl="solidAlignAcc1" presStyleIdx="0" presStyleCnt="3" custScaleY="82198" custLinFactNeighborY="-202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0C092B-B65F-4C13-80F6-BC95D42E2B30}" type="pres">
      <dgm:prSet presAssocID="{E7EDB8BE-6767-4863-B3C2-7D15F05F90A6}" presName="parentText2" presStyleLbl="node1" presStyleIdx="1" presStyleCnt="3" custScaleX="95042" custLinFactNeighborX="2805" custLinFactNeighborY="1811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8893B3-0BDD-4274-B5E3-43449A59A2B1}" type="pres">
      <dgm:prSet presAssocID="{E7EDB8BE-6767-4863-B3C2-7D15F05F90A6}" presName="childText2" presStyleLbl="solidAlignAcc1" presStyleIdx="1" presStyleCnt="3" custScaleX="88208" custLinFactNeighborX="7315" custLinFactNeighborY="13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88B6D-DEC6-4FE7-BEFD-3D3C3373A741}" type="pres">
      <dgm:prSet presAssocID="{014DF064-4833-4632-8671-96062D6F4FA2}" presName="parentText3" presStyleLbl="node1" presStyleIdx="2" presStyleCnt="3" custScaleX="92488" custLinFactNeighborX="2784" custLinFactNeighborY="6056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702B5D-BA00-4EAC-9E14-2852D45B1E2F}" type="pres">
      <dgm:prSet presAssocID="{014DF064-4833-4632-8671-96062D6F4FA2}" presName="childText3" presStyleLbl="solidAlignAcc1" presStyleIdx="2" presStyleCnt="3" custScaleY="77387" custLinFactNeighborX="10548" custLinFactNeighborY="351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CEB9D13-C10F-4A11-90B9-DD1EB2B1FF91}" srcId="{C8034D99-5BEE-4C03-960E-3B5D1D17B861}" destId="{014DF064-4833-4632-8671-96062D6F4FA2}" srcOrd="2" destOrd="0" parTransId="{7CAC01DE-4295-4177-8643-159E30058ABB}" sibTransId="{29C00731-EE22-47BE-9C84-7ADDAF1E2308}"/>
    <dgm:cxn modelId="{1C5BB6BA-0774-44D5-A683-07C39A4944EE}" srcId="{014DF064-4833-4632-8671-96062D6F4FA2}" destId="{A6E5E921-843C-4949-A247-66823E398A3A}" srcOrd="0" destOrd="0" parTransId="{04669474-0913-4964-831C-38BAF3FA6786}" sibTransId="{855D42DE-5239-4F5B-AD94-B75C26E2A00C}"/>
    <dgm:cxn modelId="{63DE5883-280F-4722-AF97-4EFABE5589E7}" srcId="{6E02DF8B-A8E6-41D6-8B23-3DC3793CFF35}" destId="{527E78FF-0A67-4FEA-91D0-49966C235E8F}" srcOrd="0" destOrd="0" parTransId="{B00DD67D-7293-439D-9599-9595FF642871}" sibTransId="{28B3B5E3-34B7-4538-895F-46F03973FD99}"/>
    <dgm:cxn modelId="{3B54F881-22E9-4ABB-91A4-6680BA2CD672}" type="presOf" srcId="{014DF064-4833-4632-8671-96062D6F4FA2}" destId="{B8C88B6D-DEC6-4FE7-BEFD-3D3C3373A741}" srcOrd="0" destOrd="0" presId="urn:microsoft.com/office/officeart/2009/3/layout/IncreasingArrowsProcess"/>
    <dgm:cxn modelId="{7167587B-1755-4A03-9714-DEDB8BF41F05}" type="presOf" srcId="{7BEF9680-0032-499C-888B-A0F161C58113}" destId="{B78893B3-0BDD-4274-B5E3-43449A59A2B1}" srcOrd="0" destOrd="0" presId="urn:microsoft.com/office/officeart/2009/3/layout/IncreasingArrowsProcess"/>
    <dgm:cxn modelId="{E1306718-62C7-45CC-A057-BB327FCA112B}" type="presOf" srcId="{A6E5E921-843C-4949-A247-66823E398A3A}" destId="{5B702B5D-BA00-4EAC-9E14-2852D45B1E2F}" srcOrd="0" destOrd="0" presId="urn:microsoft.com/office/officeart/2009/3/layout/IncreasingArrowsProcess"/>
    <dgm:cxn modelId="{C00E2746-A113-43E6-95D9-90445EC92710}" srcId="{C8034D99-5BEE-4C03-960E-3B5D1D17B861}" destId="{E7EDB8BE-6767-4863-B3C2-7D15F05F90A6}" srcOrd="1" destOrd="0" parTransId="{E7A032D2-F327-436C-ACF9-698C841F5D15}" sibTransId="{A8437C90-FEDC-4E3E-A369-298DBF196E35}"/>
    <dgm:cxn modelId="{7FB76827-4068-4BE9-86A7-BE8E28D6E467}" type="presOf" srcId="{6E02DF8B-A8E6-41D6-8B23-3DC3793CFF35}" destId="{00181183-C8EC-4563-A5EF-133E723866EC}" srcOrd="0" destOrd="0" presId="urn:microsoft.com/office/officeart/2009/3/layout/IncreasingArrowsProcess"/>
    <dgm:cxn modelId="{3DCBCD15-ADBD-4272-9E3F-CEFC3DB02BEF}" type="presOf" srcId="{C8034D99-5BEE-4C03-960E-3B5D1D17B861}" destId="{D184F2D9-BD26-41BD-8EDE-15543B5FE7EC}" srcOrd="0" destOrd="0" presId="urn:microsoft.com/office/officeart/2009/3/layout/IncreasingArrowsProcess"/>
    <dgm:cxn modelId="{24E11562-058A-40DA-B77F-4969B2174592}" srcId="{E7EDB8BE-6767-4863-B3C2-7D15F05F90A6}" destId="{7BEF9680-0032-499C-888B-A0F161C58113}" srcOrd="0" destOrd="0" parTransId="{64A798B6-6B57-41FF-9D5B-CEDC3925AFCF}" sibTransId="{2283BBFC-00B3-4E99-A4C4-22999F42D30A}"/>
    <dgm:cxn modelId="{9B1D1F36-8A67-4758-BDEB-21544813836F}" type="presOf" srcId="{E7EDB8BE-6767-4863-B3C2-7D15F05F90A6}" destId="{370C092B-B65F-4C13-80F6-BC95D42E2B30}" srcOrd="0" destOrd="0" presId="urn:microsoft.com/office/officeart/2009/3/layout/IncreasingArrowsProcess"/>
    <dgm:cxn modelId="{C38B72E7-F1F3-4C19-813D-D602255BCECB}" type="presOf" srcId="{527E78FF-0A67-4FEA-91D0-49966C235E8F}" destId="{8F8FD28F-4893-4D2B-9968-242A9887DF76}" srcOrd="0" destOrd="0" presId="urn:microsoft.com/office/officeart/2009/3/layout/IncreasingArrowsProcess"/>
    <dgm:cxn modelId="{919AB47D-AD0E-4436-B2BF-3ED6BEA50779}" srcId="{C8034D99-5BEE-4C03-960E-3B5D1D17B861}" destId="{6E02DF8B-A8E6-41D6-8B23-3DC3793CFF35}" srcOrd="0" destOrd="0" parTransId="{C9DC05ED-BAAA-4B8B-B049-4509A35D4605}" sibTransId="{959C8452-9C52-422C-87D1-A0A521AF28B8}"/>
    <dgm:cxn modelId="{C2A1793A-0FD4-49EA-BE38-04F97211D886}" type="presParOf" srcId="{D184F2D9-BD26-41BD-8EDE-15543B5FE7EC}" destId="{00181183-C8EC-4563-A5EF-133E723866EC}" srcOrd="0" destOrd="0" presId="urn:microsoft.com/office/officeart/2009/3/layout/IncreasingArrowsProcess"/>
    <dgm:cxn modelId="{BDA1A3B4-6EF7-4D7E-BACA-06D3E02CB13E}" type="presParOf" srcId="{D184F2D9-BD26-41BD-8EDE-15543B5FE7EC}" destId="{8F8FD28F-4893-4D2B-9968-242A9887DF76}" srcOrd="1" destOrd="0" presId="urn:microsoft.com/office/officeart/2009/3/layout/IncreasingArrowsProcess"/>
    <dgm:cxn modelId="{A1AA0FC8-D6C6-451D-8403-DEB61623F330}" type="presParOf" srcId="{D184F2D9-BD26-41BD-8EDE-15543B5FE7EC}" destId="{370C092B-B65F-4C13-80F6-BC95D42E2B30}" srcOrd="2" destOrd="0" presId="urn:microsoft.com/office/officeart/2009/3/layout/IncreasingArrowsProcess"/>
    <dgm:cxn modelId="{61224BF8-8381-4547-8D17-3C24CF7BD1CF}" type="presParOf" srcId="{D184F2D9-BD26-41BD-8EDE-15543B5FE7EC}" destId="{B78893B3-0BDD-4274-B5E3-43449A59A2B1}" srcOrd="3" destOrd="0" presId="urn:microsoft.com/office/officeart/2009/3/layout/IncreasingArrowsProcess"/>
    <dgm:cxn modelId="{62077083-EDD4-4341-A1C1-37039A58B6EB}" type="presParOf" srcId="{D184F2D9-BD26-41BD-8EDE-15543B5FE7EC}" destId="{B8C88B6D-DEC6-4FE7-BEFD-3D3C3373A741}" srcOrd="4" destOrd="0" presId="urn:microsoft.com/office/officeart/2009/3/layout/IncreasingArrowsProcess"/>
    <dgm:cxn modelId="{296C2A9C-CBC7-49A4-A106-15B137872F0D}" type="presParOf" srcId="{D184F2D9-BD26-41BD-8EDE-15543B5FE7EC}" destId="{5B702B5D-BA00-4EAC-9E14-2852D45B1E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438077-3BBF-4A7E-8A63-8214F107A9C8}" type="doc">
      <dgm:prSet loTypeId="urn:microsoft.com/office/officeart/2005/8/layout/hList6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C5F902A6-218E-4309-9EE5-A833970C2D5D}" type="pres">
      <dgm:prSet presAssocID="{D2438077-3BBF-4A7E-8A63-8214F107A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9218A91-4CF2-463D-9853-CC8A42AAEA3C}" type="presOf" srcId="{D2438077-3BBF-4A7E-8A63-8214F107A9C8}" destId="{C5F902A6-218E-4309-9EE5-A833970C2D5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034D99-5BEE-4C03-960E-3B5D1D17B861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02DF8B-A8E6-41D6-8B23-3DC3793CFF35}">
      <dgm:prSet phldrT="[Text]"/>
      <dgm:spPr/>
      <dgm:t>
        <a:bodyPr/>
        <a:lstStyle/>
        <a:p>
          <a:endParaRPr lang="en-US" dirty="0"/>
        </a:p>
      </dgm:t>
    </dgm:pt>
    <dgm:pt modelId="{C9DC05ED-BAAA-4B8B-B049-4509A35D4605}" type="parTrans" cxnId="{919AB47D-AD0E-4436-B2BF-3ED6BEA50779}">
      <dgm:prSet/>
      <dgm:spPr/>
      <dgm:t>
        <a:bodyPr/>
        <a:lstStyle/>
        <a:p>
          <a:endParaRPr lang="en-US"/>
        </a:p>
      </dgm:t>
    </dgm:pt>
    <dgm:pt modelId="{959C8452-9C52-422C-87D1-A0A521AF28B8}" type="sibTrans" cxnId="{919AB47D-AD0E-4436-B2BF-3ED6BEA50779}">
      <dgm:prSet/>
      <dgm:spPr/>
      <dgm:t>
        <a:bodyPr/>
        <a:lstStyle/>
        <a:p>
          <a:endParaRPr lang="en-US"/>
        </a:p>
      </dgm:t>
    </dgm:pt>
    <dgm:pt modelId="{527E78FF-0A67-4FEA-91D0-49966C235E8F}">
      <dgm:prSet phldrT="[Text]" phldr="1"/>
      <dgm:spPr/>
      <dgm:t>
        <a:bodyPr/>
        <a:lstStyle/>
        <a:p>
          <a:endParaRPr lang="en-US" dirty="0"/>
        </a:p>
      </dgm:t>
    </dgm:pt>
    <dgm:pt modelId="{B00DD67D-7293-439D-9599-9595FF642871}" type="parTrans" cxnId="{63DE5883-280F-4722-AF97-4EFABE5589E7}">
      <dgm:prSet/>
      <dgm:spPr/>
      <dgm:t>
        <a:bodyPr/>
        <a:lstStyle/>
        <a:p>
          <a:endParaRPr lang="en-US"/>
        </a:p>
      </dgm:t>
    </dgm:pt>
    <dgm:pt modelId="{28B3B5E3-34B7-4538-895F-46F03973FD99}" type="sibTrans" cxnId="{63DE5883-280F-4722-AF97-4EFABE5589E7}">
      <dgm:prSet/>
      <dgm:spPr/>
      <dgm:t>
        <a:bodyPr/>
        <a:lstStyle/>
        <a:p>
          <a:endParaRPr lang="en-US"/>
        </a:p>
      </dgm:t>
    </dgm:pt>
    <dgm:pt modelId="{E7EDB8BE-6767-4863-B3C2-7D15F05F90A6}">
      <dgm:prSet phldrT="[Text]" phldr="1"/>
      <dgm:spPr/>
      <dgm:t>
        <a:bodyPr/>
        <a:lstStyle/>
        <a:p>
          <a:endParaRPr lang="en-US"/>
        </a:p>
      </dgm:t>
    </dgm:pt>
    <dgm:pt modelId="{E7A032D2-F327-436C-ACF9-698C841F5D15}" type="parTrans" cxnId="{C00E2746-A113-43E6-95D9-90445EC92710}">
      <dgm:prSet/>
      <dgm:spPr/>
      <dgm:t>
        <a:bodyPr/>
        <a:lstStyle/>
        <a:p>
          <a:endParaRPr lang="en-US"/>
        </a:p>
      </dgm:t>
    </dgm:pt>
    <dgm:pt modelId="{A8437C90-FEDC-4E3E-A369-298DBF196E35}" type="sibTrans" cxnId="{C00E2746-A113-43E6-95D9-90445EC92710}">
      <dgm:prSet/>
      <dgm:spPr/>
      <dgm:t>
        <a:bodyPr/>
        <a:lstStyle/>
        <a:p>
          <a:endParaRPr lang="en-US"/>
        </a:p>
      </dgm:t>
    </dgm:pt>
    <dgm:pt modelId="{7BEF9680-0032-499C-888B-A0F161C58113}">
      <dgm:prSet phldrT="[Text]"/>
      <dgm:spPr/>
      <dgm:t>
        <a:bodyPr/>
        <a:lstStyle/>
        <a:p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A798B6-6B57-41FF-9D5B-CEDC3925AFCF}" type="parTrans" cxnId="{24E11562-058A-40DA-B77F-4969B2174592}">
      <dgm:prSet/>
      <dgm:spPr/>
      <dgm:t>
        <a:bodyPr/>
        <a:lstStyle/>
        <a:p>
          <a:endParaRPr lang="en-US"/>
        </a:p>
      </dgm:t>
    </dgm:pt>
    <dgm:pt modelId="{2283BBFC-00B3-4E99-A4C4-22999F42D30A}" type="sibTrans" cxnId="{24E11562-058A-40DA-B77F-4969B2174592}">
      <dgm:prSet/>
      <dgm:spPr/>
      <dgm:t>
        <a:bodyPr/>
        <a:lstStyle/>
        <a:p>
          <a:endParaRPr lang="en-US"/>
        </a:p>
      </dgm:t>
    </dgm:pt>
    <dgm:pt modelId="{014DF064-4833-4632-8671-96062D6F4FA2}">
      <dgm:prSet phldrT="[Text]" phldr="1"/>
      <dgm:spPr/>
      <dgm:t>
        <a:bodyPr/>
        <a:lstStyle/>
        <a:p>
          <a:endParaRPr lang="en-US"/>
        </a:p>
      </dgm:t>
    </dgm:pt>
    <dgm:pt modelId="{7CAC01DE-4295-4177-8643-159E30058ABB}" type="parTrans" cxnId="{BCEB9D13-C10F-4A11-90B9-DD1EB2B1FF91}">
      <dgm:prSet/>
      <dgm:spPr/>
      <dgm:t>
        <a:bodyPr/>
        <a:lstStyle/>
        <a:p>
          <a:endParaRPr lang="en-US"/>
        </a:p>
      </dgm:t>
    </dgm:pt>
    <dgm:pt modelId="{29C00731-EE22-47BE-9C84-7ADDAF1E2308}" type="sibTrans" cxnId="{BCEB9D13-C10F-4A11-90B9-DD1EB2B1FF91}">
      <dgm:prSet/>
      <dgm:spPr/>
      <dgm:t>
        <a:bodyPr/>
        <a:lstStyle/>
        <a:p>
          <a:endParaRPr lang="en-US"/>
        </a:p>
      </dgm:t>
    </dgm:pt>
    <dgm:pt modelId="{A6E5E921-843C-4949-A247-66823E398A3A}">
      <dgm:prSet phldrT="[Text]" phldr="1"/>
      <dgm:spPr/>
      <dgm:t>
        <a:bodyPr/>
        <a:lstStyle/>
        <a:p>
          <a:endParaRPr lang="en-US"/>
        </a:p>
      </dgm:t>
    </dgm:pt>
    <dgm:pt modelId="{04669474-0913-4964-831C-38BAF3FA6786}" type="parTrans" cxnId="{1C5BB6BA-0774-44D5-A683-07C39A4944EE}">
      <dgm:prSet/>
      <dgm:spPr/>
      <dgm:t>
        <a:bodyPr/>
        <a:lstStyle/>
        <a:p>
          <a:endParaRPr lang="en-US"/>
        </a:p>
      </dgm:t>
    </dgm:pt>
    <dgm:pt modelId="{855D42DE-5239-4F5B-AD94-B75C26E2A00C}" type="sibTrans" cxnId="{1C5BB6BA-0774-44D5-A683-07C39A4944EE}">
      <dgm:prSet/>
      <dgm:spPr/>
      <dgm:t>
        <a:bodyPr/>
        <a:lstStyle/>
        <a:p>
          <a:endParaRPr lang="en-US"/>
        </a:p>
      </dgm:t>
    </dgm:pt>
    <dgm:pt modelId="{D184F2D9-BD26-41BD-8EDE-15543B5FE7EC}" type="pres">
      <dgm:prSet presAssocID="{C8034D99-5BEE-4C03-960E-3B5D1D17B86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00181183-C8EC-4563-A5EF-133E723866EC}" type="pres">
      <dgm:prSet presAssocID="{6E02DF8B-A8E6-41D6-8B23-3DC3793CFF35}" presName="parentText1" presStyleLbl="node1" presStyleIdx="0" presStyleCnt="3" custLinFactNeighborY="-562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FD28F-4893-4D2B-9968-242A9887DF76}" type="pres">
      <dgm:prSet presAssocID="{6E02DF8B-A8E6-41D6-8B23-3DC3793CFF35}" presName="childText1" presStyleLbl="solidAlignAcc1" presStyleIdx="0" presStyleCnt="3" custScaleX="90101" custScaleY="102211" custLinFactNeighborX="-1004" custLinFactNeighborY="-18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0C092B-B65F-4C13-80F6-BC95D42E2B30}" type="pres">
      <dgm:prSet presAssocID="{E7EDB8BE-6767-4863-B3C2-7D15F05F90A6}" presName="parentText2" presStyleLbl="node1" presStyleIdx="1" presStyleCnt="3" custScaleX="95217" custLinFactNeighborX="1770" custLinFactNeighborY="-358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8893B3-0BDD-4274-B5E3-43449A59A2B1}" type="pres">
      <dgm:prSet presAssocID="{E7EDB8BE-6767-4863-B3C2-7D15F05F90A6}" presName="childText2" presStyleLbl="solidAlignAcc1" presStyleIdx="1" presStyleCnt="3" custScaleX="94211" custLinFactNeighborX="-2214" custLinFactNeighborY="10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88B6D-DEC6-4FE7-BEFD-3D3C3373A741}" type="pres">
      <dgm:prSet presAssocID="{014DF064-4833-4632-8671-96062D6F4FA2}" presName="parentText3" presStyleLbl="node1" presStyleIdx="2" presStyleCnt="3" custLinFactNeighborX="-1176" custLinFactNeighborY="594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702B5D-BA00-4EAC-9E14-2852D45B1E2F}" type="pres">
      <dgm:prSet presAssocID="{014DF064-4833-4632-8671-96062D6F4FA2}" presName="childText3" presStyleLbl="solidAlignAcc1" presStyleIdx="2" presStyleCnt="3" custScaleX="102353" custScaleY="75690" custLinFactNeighborX="-47" custLinFactNeighborY="29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CEB9D13-C10F-4A11-90B9-DD1EB2B1FF91}" srcId="{C8034D99-5BEE-4C03-960E-3B5D1D17B861}" destId="{014DF064-4833-4632-8671-96062D6F4FA2}" srcOrd="2" destOrd="0" parTransId="{7CAC01DE-4295-4177-8643-159E30058ABB}" sibTransId="{29C00731-EE22-47BE-9C84-7ADDAF1E2308}"/>
    <dgm:cxn modelId="{1C5BB6BA-0774-44D5-A683-07C39A4944EE}" srcId="{014DF064-4833-4632-8671-96062D6F4FA2}" destId="{A6E5E921-843C-4949-A247-66823E398A3A}" srcOrd="0" destOrd="0" parTransId="{04669474-0913-4964-831C-38BAF3FA6786}" sibTransId="{855D42DE-5239-4F5B-AD94-B75C26E2A00C}"/>
    <dgm:cxn modelId="{63DE5883-280F-4722-AF97-4EFABE5589E7}" srcId="{6E02DF8B-A8E6-41D6-8B23-3DC3793CFF35}" destId="{527E78FF-0A67-4FEA-91D0-49966C235E8F}" srcOrd="0" destOrd="0" parTransId="{B00DD67D-7293-439D-9599-9595FF642871}" sibTransId="{28B3B5E3-34B7-4538-895F-46F03973FD99}"/>
    <dgm:cxn modelId="{3B54F881-22E9-4ABB-91A4-6680BA2CD672}" type="presOf" srcId="{014DF064-4833-4632-8671-96062D6F4FA2}" destId="{B8C88B6D-DEC6-4FE7-BEFD-3D3C3373A741}" srcOrd="0" destOrd="0" presId="urn:microsoft.com/office/officeart/2009/3/layout/IncreasingArrowsProcess"/>
    <dgm:cxn modelId="{7167587B-1755-4A03-9714-DEDB8BF41F05}" type="presOf" srcId="{7BEF9680-0032-499C-888B-A0F161C58113}" destId="{B78893B3-0BDD-4274-B5E3-43449A59A2B1}" srcOrd="0" destOrd="0" presId="urn:microsoft.com/office/officeart/2009/3/layout/IncreasingArrowsProcess"/>
    <dgm:cxn modelId="{E1306718-62C7-45CC-A057-BB327FCA112B}" type="presOf" srcId="{A6E5E921-843C-4949-A247-66823E398A3A}" destId="{5B702B5D-BA00-4EAC-9E14-2852D45B1E2F}" srcOrd="0" destOrd="0" presId="urn:microsoft.com/office/officeart/2009/3/layout/IncreasingArrowsProcess"/>
    <dgm:cxn modelId="{C00E2746-A113-43E6-95D9-90445EC92710}" srcId="{C8034D99-5BEE-4C03-960E-3B5D1D17B861}" destId="{E7EDB8BE-6767-4863-B3C2-7D15F05F90A6}" srcOrd="1" destOrd="0" parTransId="{E7A032D2-F327-436C-ACF9-698C841F5D15}" sibTransId="{A8437C90-FEDC-4E3E-A369-298DBF196E35}"/>
    <dgm:cxn modelId="{7FB76827-4068-4BE9-86A7-BE8E28D6E467}" type="presOf" srcId="{6E02DF8B-A8E6-41D6-8B23-3DC3793CFF35}" destId="{00181183-C8EC-4563-A5EF-133E723866EC}" srcOrd="0" destOrd="0" presId="urn:microsoft.com/office/officeart/2009/3/layout/IncreasingArrowsProcess"/>
    <dgm:cxn modelId="{3DCBCD15-ADBD-4272-9E3F-CEFC3DB02BEF}" type="presOf" srcId="{C8034D99-5BEE-4C03-960E-3B5D1D17B861}" destId="{D184F2D9-BD26-41BD-8EDE-15543B5FE7EC}" srcOrd="0" destOrd="0" presId="urn:microsoft.com/office/officeart/2009/3/layout/IncreasingArrowsProcess"/>
    <dgm:cxn modelId="{24E11562-058A-40DA-B77F-4969B2174592}" srcId="{E7EDB8BE-6767-4863-B3C2-7D15F05F90A6}" destId="{7BEF9680-0032-499C-888B-A0F161C58113}" srcOrd="0" destOrd="0" parTransId="{64A798B6-6B57-41FF-9D5B-CEDC3925AFCF}" sibTransId="{2283BBFC-00B3-4E99-A4C4-22999F42D30A}"/>
    <dgm:cxn modelId="{9B1D1F36-8A67-4758-BDEB-21544813836F}" type="presOf" srcId="{E7EDB8BE-6767-4863-B3C2-7D15F05F90A6}" destId="{370C092B-B65F-4C13-80F6-BC95D42E2B30}" srcOrd="0" destOrd="0" presId="urn:microsoft.com/office/officeart/2009/3/layout/IncreasingArrowsProcess"/>
    <dgm:cxn modelId="{C38B72E7-F1F3-4C19-813D-D602255BCECB}" type="presOf" srcId="{527E78FF-0A67-4FEA-91D0-49966C235E8F}" destId="{8F8FD28F-4893-4D2B-9968-242A9887DF76}" srcOrd="0" destOrd="0" presId="urn:microsoft.com/office/officeart/2009/3/layout/IncreasingArrowsProcess"/>
    <dgm:cxn modelId="{919AB47D-AD0E-4436-B2BF-3ED6BEA50779}" srcId="{C8034D99-5BEE-4C03-960E-3B5D1D17B861}" destId="{6E02DF8B-A8E6-41D6-8B23-3DC3793CFF35}" srcOrd="0" destOrd="0" parTransId="{C9DC05ED-BAAA-4B8B-B049-4509A35D4605}" sibTransId="{959C8452-9C52-422C-87D1-A0A521AF28B8}"/>
    <dgm:cxn modelId="{C2A1793A-0FD4-49EA-BE38-04F97211D886}" type="presParOf" srcId="{D184F2D9-BD26-41BD-8EDE-15543B5FE7EC}" destId="{00181183-C8EC-4563-A5EF-133E723866EC}" srcOrd="0" destOrd="0" presId="urn:microsoft.com/office/officeart/2009/3/layout/IncreasingArrowsProcess"/>
    <dgm:cxn modelId="{BDA1A3B4-6EF7-4D7E-BACA-06D3E02CB13E}" type="presParOf" srcId="{D184F2D9-BD26-41BD-8EDE-15543B5FE7EC}" destId="{8F8FD28F-4893-4D2B-9968-242A9887DF76}" srcOrd="1" destOrd="0" presId="urn:microsoft.com/office/officeart/2009/3/layout/IncreasingArrowsProcess"/>
    <dgm:cxn modelId="{A1AA0FC8-D6C6-451D-8403-DEB61623F330}" type="presParOf" srcId="{D184F2D9-BD26-41BD-8EDE-15543B5FE7EC}" destId="{370C092B-B65F-4C13-80F6-BC95D42E2B30}" srcOrd="2" destOrd="0" presId="urn:microsoft.com/office/officeart/2009/3/layout/IncreasingArrowsProcess"/>
    <dgm:cxn modelId="{61224BF8-8381-4547-8D17-3C24CF7BD1CF}" type="presParOf" srcId="{D184F2D9-BD26-41BD-8EDE-15543B5FE7EC}" destId="{B78893B3-0BDD-4274-B5E3-43449A59A2B1}" srcOrd="3" destOrd="0" presId="urn:microsoft.com/office/officeart/2009/3/layout/IncreasingArrowsProcess"/>
    <dgm:cxn modelId="{62077083-EDD4-4341-A1C1-37039A58B6EB}" type="presParOf" srcId="{D184F2D9-BD26-41BD-8EDE-15543B5FE7EC}" destId="{B8C88B6D-DEC6-4FE7-BEFD-3D3C3373A741}" srcOrd="4" destOrd="0" presId="urn:microsoft.com/office/officeart/2009/3/layout/IncreasingArrowsProcess"/>
    <dgm:cxn modelId="{296C2A9C-CBC7-49A4-A106-15B137872F0D}" type="presParOf" srcId="{D184F2D9-BD26-41BD-8EDE-15543B5FE7EC}" destId="{5B702B5D-BA00-4EAC-9E14-2852D45B1E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753AB-49F1-41B4-966A-8A2218168AEE}">
      <dsp:nvSpPr>
        <dsp:cNvPr id="0" name=""/>
        <dsp:cNvSpPr/>
      </dsp:nvSpPr>
      <dsp:spPr>
        <a:xfrm>
          <a:off x="0" y="8467"/>
          <a:ext cx="2143141" cy="657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พัฒนาผู้นำสัมมาชีพ</a:t>
          </a:r>
          <a:b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23,589 หมู่บ้าน (คน)</a:t>
          </a:r>
          <a:endParaRPr lang="en-US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252" y="27719"/>
        <a:ext cx="2104637" cy="618801"/>
      </dsp:txXfrm>
    </dsp:sp>
    <dsp:sp modelId="{9D4E547E-FC74-4A9E-A676-FC61648CB715}">
      <dsp:nvSpPr>
        <dsp:cNvPr id="0" name=""/>
        <dsp:cNvSpPr/>
      </dsp:nvSpPr>
      <dsp:spPr>
        <a:xfrm rot="5362016">
          <a:off x="924302" y="658893"/>
          <a:ext cx="294690" cy="298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981685" y="660672"/>
        <a:ext cx="178946" cy="206283"/>
      </dsp:txXfrm>
    </dsp:sp>
    <dsp:sp modelId="{87E95EC3-2445-49CB-BA5D-E0CB8D835F90}">
      <dsp:nvSpPr>
        <dsp:cNvPr id="0" name=""/>
        <dsp:cNvSpPr/>
      </dsp:nvSpPr>
      <dsp:spPr>
        <a:xfrm>
          <a:off x="0" y="1058692"/>
          <a:ext cx="2143141" cy="610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ประชุมเชิงปฏิบัติการวิทยากรสัมมาชีพชุมชนระดับจังหวัด</a:t>
          </a:r>
          <a:r>
            <a:rPr lang="th-TH" sz="11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/>
          </a:r>
          <a:br>
            <a:rPr lang="th-TH" sz="11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23,589 หมู่บ้าน (คน)</a:t>
          </a:r>
          <a:endParaRPr lang="en-US" sz="11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894" y="1076586"/>
        <a:ext cx="2107353" cy="575151"/>
      </dsp:txXfrm>
    </dsp:sp>
    <dsp:sp modelId="{DA1A5937-A93A-4CD1-A5CE-C7EEBF52A40B}">
      <dsp:nvSpPr>
        <dsp:cNvPr id="0" name=""/>
        <dsp:cNvSpPr/>
      </dsp:nvSpPr>
      <dsp:spPr>
        <a:xfrm rot="5400000">
          <a:off x="934642" y="1646319"/>
          <a:ext cx="255797" cy="295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973804" y="1666315"/>
        <a:ext cx="177473" cy="179058"/>
      </dsp:txXfrm>
    </dsp:sp>
    <dsp:sp modelId="{8A9DC1BD-3DEC-4B11-A137-2BBED57C8D95}">
      <dsp:nvSpPr>
        <dsp:cNvPr id="0" name=""/>
        <dsp:cNvSpPr/>
      </dsp:nvSpPr>
      <dsp:spPr>
        <a:xfrm>
          <a:off x="0" y="2010695"/>
          <a:ext cx="2143141" cy="657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เตรียมความพร้อมทีมวิทยากรสัมมาชีพชุมชนระดับหมู่บ้าน</a:t>
          </a:r>
          <a:b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23,589 หมู่บ้านๆ ละ 5 คน</a:t>
          </a:r>
          <a:endParaRPr lang="en-U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252" y="2029947"/>
        <a:ext cx="2104637" cy="618801"/>
      </dsp:txXfrm>
    </dsp:sp>
    <dsp:sp modelId="{AC09CF0B-B731-4A0D-ABFC-8A2105B3019E}">
      <dsp:nvSpPr>
        <dsp:cNvPr id="0" name=""/>
        <dsp:cNvSpPr/>
      </dsp:nvSpPr>
      <dsp:spPr>
        <a:xfrm rot="5400000">
          <a:off x="988572" y="2672968"/>
          <a:ext cx="161495" cy="295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980583" y="2740114"/>
        <a:ext cx="177473" cy="113047"/>
      </dsp:txXfrm>
    </dsp:sp>
    <dsp:sp modelId="{89ADD052-00FE-49C2-A099-24D465DA754F}">
      <dsp:nvSpPr>
        <dsp:cNvPr id="0" name=""/>
        <dsp:cNvSpPr/>
      </dsp:nvSpPr>
      <dsp:spPr>
        <a:xfrm>
          <a:off x="0" y="2988542"/>
          <a:ext cx="2143141" cy="657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ส่งเสริมการสร้างสัมมาชีพชุมชน</a:t>
          </a:r>
          <a:b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ในระดับหมู่บ้าน</a:t>
          </a:r>
          <a:b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23,589 หมู่บ้านๆละ 20 คน</a:t>
          </a:r>
          <a:endParaRPr lang="en-U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252" y="3007794"/>
        <a:ext cx="2104637" cy="618801"/>
      </dsp:txXfrm>
    </dsp:sp>
    <dsp:sp modelId="{FBAC3D7A-0EDD-47C6-894C-43FCAFE37767}">
      <dsp:nvSpPr>
        <dsp:cNvPr id="0" name=""/>
        <dsp:cNvSpPr/>
      </dsp:nvSpPr>
      <dsp:spPr>
        <a:xfrm rot="5400000">
          <a:off x="1014389" y="3597821"/>
          <a:ext cx="117975" cy="295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5400000">
        <a:off x="984640" y="3686727"/>
        <a:ext cx="177473" cy="82583"/>
      </dsp:txXfrm>
    </dsp:sp>
    <dsp:sp modelId="{A5B67931-C882-42CC-9F50-5843F617B5A0}">
      <dsp:nvSpPr>
        <dsp:cNvPr id="0" name=""/>
        <dsp:cNvSpPr/>
      </dsp:nvSpPr>
      <dsp:spPr>
        <a:xfrm>
          <a:off x="0" y="3902687"/>
          <a:ext cx="2143141" cy="657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สนับสนุนการจัดตั้งและ</a:t>
          </a:r>
          <a:b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พัฒนากลุ่มอาชีพ</a:t>
          </a:r>
          <a:b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จำนวน 2,360 กลุ่ม</a:t>
          </a:r>
          <a:endParaRPr lang="en-US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252" y="3921939"/>
        <a:ext cx="2104637" cy="6188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81183-C8EC-4563-A5EF-133E723866EC}">
      <dsp:nvSpPr>
        <dsp:cNvPr id="0" name=""/>
        <dsp:cNvSpPr/>
      </dsp:nvSpPr>
      <dsp:spPr>
        <a:xfrm>
          <a:off x="-13167" y="511675"/>
          <a:ext cx="7106563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-13167" y="770422"/>
        <a:ext cx="6847817" cy="517493"/>
      </dsp:txXfrm>
    </dsp:sp>
    <dsp:sp modelId="{8F8FD28F-4893-4D2B-9968-242A9887DF76}">
      <dsp:nvSpPr>
        <dsp:cNvPr id="0" name=""/>
        <dsp:cNvSpPr/>
      </dsp:nvSpPr>
      <dsp:spPr>
        <a:xfrm>
          <a:off x="38850" y="1516129"/>
          <a:ext cx="1913664" cy="18135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38850" y="1516129"/>
        <a:ext cx="1913664" cy="1813528"/>
      </dsp:txXfrm>
    </dsp:sp>
    <dsp:sp modelId="{370C092B-B65F-4C13-80F6-BC95D42E2B30}">
      <dsp:nvSpPr>
        <dsp:cNvPr id="0" name=""/>
        <dsp:cNvSpPr/>
      </dsp:nvSpPr>
      <dsp:spPr>
        <a:xfrm>
          <a:off x="2149319" y="1385435"/>
          <a:ext cx="4970410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149319" y="1644182"/>
        <a:ext cx="4711664" cy="517493"/>
      </dsp:txXfrm>
    </dsp:sp>
    <dsp:sp modelId="{B78893B3-0BDD-4274-B5E3-43449A59A2B1}">
      <dsp:nvSpPr>
        <dsp:cNvPr id="0" name=""/>
        <dsp:cNvSpPr/>
      </dsp:nvSpPr>
      <dsp:spPr>
        <a:xfrm>
          <a:off x="2199337" y="2436644"/>
          <a:ext cx="1980358" cy="1993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99337" y="2436644"/>
        <a:ext cx="1980358" cy="1993764"/>
      </dsp:txXfrm>
    </dsp:sp>
    <dsp:sp modelId="{B8C88B6D-DEC6-4FE7-BEFD-3D3C3373A741}">
      <dsp:nvSpPr>
        <dsp:cNvPr id="0" name=""/>
        <dsp:cNvSpPr/>
      </dsp:nvSpPr>
      <dsp:spPr>
        <a:xfrm>
          <a:off x="4377642" y="2109763"/>
          <a:ext cx="2728920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377642" y="2368510"/>
        <a:ext cx="2470174" cy="517493"/>
      </dsp:txXfrm>
    </dsp:sp>
    <dsp:sp modelId="{5B702B5D-BA00-4EAC-9E14-2852D45B1E2F}">
      <dsp:nvSpPr>
        <dsp:cNvPr id="0" name=""/>
        <dsp:cNvSpPr/>
      </dsp:nvSpPr>
      <dsp:spPr>
        <a:xfrm>
          <a:off x="4396454" y="3095153"/>
          <a:ext cx="2188821" cy="1460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/>
        </a:p>
      </dsp:txBody>
      <dsp:txXfrm>
        <a:off x="4396454" y="3095153"/>
        <a:ext cx="2188821" cy="14609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1C778-C28E-48CA-A9A1-5DE9FF00077B}">
      <dsp:nvSpPr>
        <dsp:cNvPr id="0" name=""/>
        <dsp:cNvSpPr/>
      </dsp:nvSpPr>
      <dsp:spPr>
        <a:xfrm rot="16200000">
          <a:off x="-1069384" y="1070426"/>
          <a:ext cx="4849818" cy="2708964"/>
        </a:xfrm>
        <a:prstGeom prst="flowChartManualOperati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0" tIns="0" rIns="347266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500" kern="1200" dirty="0"/>
        </a:p>
      </dsp:txBody>
      <dsp:txXfrm rot="5400000">
        <a:off x="1043" y="969963"/>
        <a:ext cx="2708964" cy="2909890"/>
      </dsp:txXfrm>
    </dsp:sp>
    <dsp:sp modelId="{253C7C46-82FC-4045-A3CE-9B477AAC7334}">
      <dsp:nvSpPr>
        <dsp:cNvPr id="0" name=""/>
        <dsp:cNvSpPr/>
      </dsp:nvSpPr>
      <dsp:spPr>
        <a:xfrm rot="16200000">
          <a:off x="1842752" y="1070426"/>
          <a:ext cx="4849818" cy="2708964"/>
        </a:xfrm>
        <a:prstGeom prst="flowChartManualOperation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0" tIns="0" rIns="347266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500" kern="1200" dirty="0"/>
        </a:p>
      </dsp:txBody>
      <dsp:txXfrm rot="5400000">
        <a:off x="2913179" y="969963"/>
        <a:ext cx="2708964" cy="2909890"/>
      </dsp:txXfrm>
    </dsp:sp>
    <dsp:sp modelId="{971813BF-F1EC-466E-A7FB-5D1B62EA8860}">
      <dsp:nvSpPr>
        <dsp:cNvPr id="0" name=""/>
        <dsp:cNvSpPr/>
      </dsp:nvSpPr>
      <dsp:spPr>
        <a:xfrm rot="16200000">
          <a:off x="4749401" y="1070426"/>
          <a:ext cx="4849818" cy="2708964"/>
        </a:xfrm>
        <a:prstGeom prst="flowChartManualOperation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0" tIns="0" rIns="347266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500" kern="1200" dirty="0"/>
        </a:p>
      </dsp:txBody>
      <dsp:txXfrm rot="5400000">
        <a:off x="5819828" y="969963"/>
        <a:ext cx="2708964" cy="29098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81183-C8EC-4563-A5EF-133E723866EC}">
      <dsp:nvSpPr>
        <dsp:cNvPr id="0" name=""/>
        <dsp:cNvSpPr/>
      </dsp:nvSpPr>
      <dsp:spPr>
        <a:xfrm>
          <a:off x="0" y="280565"/>
          <a:ext cx="7106563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0" y="539312"/>
        <a:ext cx="6847817" cy="517493"/>
      </dsp:txXfrm>
    </dsp:sp>
    <dsp:sp modelId="{8F8FD28F-4893-4D2B-9968-242A9887DF76}">
      <dsp:nvSpPr>
        <dsp:cNvPr id="0" name=""/>
        <dsp:cNvSpPr/>
      </dsp:nvSpPr>
      <dsp:spPr>
        <a:xfrm>
          <a:off x="86359" y="1120708"/>
          <a:ext cx="1972149" cy="2341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86359" y="1120708"/>
        <a:ext cx="1972149" cy="2341557"/>
      </dsp:txXfrm>
    </dsp:sp>
    <dsp:sp modelId="{370C092B-B65F-4C13-80F6-BC95D42E2B30}">
      <dsp:nvSpPr>
        <dsp:cNvPr id="0" name=""/>
        <dsp:cNvSpPr/>
      </dsp:nvSpPr>
      <dsp:spPr>
        <a:xfrm>
          <a:off x="2393473" y="1170367"/>
          <a:ext cx="4682526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393473" y="1429114"/>
        <a:ext cx="4423780" cy="517493"/>
      </dsp:txXfrm>
    </dsp:sp>
    <dsp:sp modelId="{B78893B3-0BDD-4274-B5E3-43449A59A2B1}">
      <dsp:nvSpPr>
        <dsp:cNvPr id="0" name=""/>
        <dsp:cNvSpPr/>
      </dsp:nvSpPr>
      <dsp:spPr>
        <a:xfrm>
          <a:off x="2203716" y="2221479"/>
          <a:ext cx="2062110" cy="1993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03716" y="2221479"/>
        <a:ext cx="2062110" cy="1993764"/>
      </dsp:txXfrm>
    </dsp:sp>
    <dsp:sp modelId="{B8C88B6D-DEC6-4FE7-BEFD-3D3C3373A741}">
      <dsp:nvSpPr>
        <dsp:cNvPr id="0" name=""/>
        <dsp:cNvSpPr/>
      </dsp:nvSpPr>
      <dsp:spPr>
        <a:xfrm>
          <a:off x="4345550" y="2167414"/>
          <a:ext cx="2728920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345550" y="2426161"/>
        <a:ext cx="2470174" cy="517493"/>
      </dsp:txXfrm>
    </dsp:sp>
    <dsp:sp modelId="{5B702B5D-BA00-4EAC-9E14-2852D45B1E2F}">
      <dsp:nvSpPr>
        <dsp:cNvPr id="0" name=""/>
        <dsp:cNvSpPr/>
      </dsp:nvSpPr>
      <dsp:spPr>
        <a:xfrm>
          <a:off x="4350862" y="3078076"/>
          <a:ext cx="2240324" cy="1486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4350862" y="3078076"/>
        <a:ext cx="2240324" cy="148699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81183-C8EC-4563-A5EF-133E723866EC}">
      <dsp:nvSpPr>
        <dsp:cNvPr id="0" name=""/>
        <dsp:cNvSpPr/>
      </dsp:nvSpPr>
      <dsp:spPr>
        <a:xfrm>
          <a:off x="0" y="280565"/>
          <a:ext cx="7106563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0" y="539312"/>
        <a:ext cx="6847817" cy="517493"/>
      </dsp:txXfrm>
    </dsp:sp>
    <dsp:sp modelId="{8F8FD28F-4893-4D2B-9968-242A9887DF76}">
      <dsp:nvSpPr>
        <dsp:cNvPr id="0" name=""/>
        <dsp:cNvSpPr/>
      </dsp:nvSpPr>
      <dsp:spPr>
        <a:xfrm>
          <a:off x="86359" y="1120708"/>
          <a:ext cx="1972149" cy="2341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86359" y="1120708"/>
        <a:ext cx="1972149" cy="2341557"/>
      </dsp:txXfrm>
    </dsp:sp>
    <dsp:sp modelId="{370C092B-B65F-4C13-80F6-BC95D42E2B30}">
      <dsp:nvSpPr>
        <dsp:cNvPr id="0" name=""/>
        <dsp:cNvSpPr/>
      </dsp:nvSpPr>
      <dsp:spPr>
        <a:xfrm>
          <a:off x="2393473" y="1170367"/>
          <a:ext cx="4682526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393473" y="1429114"/>
        <a:ext cx="4423780" cy="517493"/>
      </dsp:txXfrm>
    </dsp:sp>
    <dsp:sp modelId="{B78893B3-0BDD-4274-B5E3-43449A59A2B1}">
      <dsp:nvSpPr>
        <dsp:cNvPr id="0" name=""/>
        <dsp:cNvSpPr/>
      </dsp:nvSpPr>
      <dsp:spPr>
        <a:xfrm>
          <a:off x="2203716" y="2221479"/>
          <a:ext cx="2062110" cy="1993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03716" y="2221479"/>
        <a:ext cx="2062110" cy="1993764"/>
      </dsp:txXfrm>
    </dsp:sp>
    <dsp:sp modelId="{B8C88B6D-DEC6-4FE7-BEFD-3D3C3373A741}">
      <dsp:nvSpPr>
        <dsp:cNvPr id="0" name=""/>
        <dsp:cNvSpPr/>
      </dsp:nvSpPr>
      <dsp:spPr>
        <a:xfrm>
          <a:off x="4345550" y="2167414"/>
          <a:ext cx="2728920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345550" y="2426161"/>
        <a:ext cx="2470174" cy="517493"/>
      </dsp:txXfrm>
    </dsp:sp>
    <dsp:sp modelId="{5B702B5D-BA00-4EAC-9E14-2852D45B1E2F}">
      <dsp:nvSpPr>
        <dsp:cNvPr id="0" name=""/>
        <dsp:cNvSpPr/>
      </dsp:nvSpPr>
      <dsp:spPr>
        <a:xfrm>
          <a:off x="4350862" y="3078076"/>
          <a:ext cx="2240324" cy="1486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4350862" y="3078076"/>
        <a:ext cx="2240324" cy="148699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1C778-C28E-48CA-A9A1-5DE9FF00077B}">
      <dsp:nvSpPr>
        <dsp:cNvPr id="0" name=""/>
        <dsp:cNvSpPr/>
      </dsp:nvSpPr>
      <dsp:spPr>
        <a:xfrm rot="16200000">
          <a:off x="-489935" y="494207"/>
          <a:ext cx="5097705" cy="4109291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500" kern="1200" dirty="0"/>
        </a:p>
      </dsp:txBody>
      <dsp:txXfrm rot="5400000">
        <a:off x="4272" y="1019541"/>
        <a:ext cx="4109291" cy="3058623"/>
      </dsp:txXfrm>
    </dsp:sp>
    <dsp:sp modelId="{253C7C46-82FC-4045-A3CE-9B477AAC7334}">
      <dsp:nvSpPr>
        <dsp:cNvPr id="0" name=""/>
        <dsp:cNvSpPr/>
      </dsp:nvSpPr>
      <dsp:spPr>
        <a:xfrm rot="16200000">
          <a:off x="3927552" y="494207"/>
          <a:ext cx="5097705" cy="4109291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500" kern="1200" dirty="0"/>
        </a:p>
      </dsp:txBody>
      <dsp:txXfrm rot="5400000">
        <a:off x="4421759" y="1019541"/>
        <a:ext cx="4109291" cy="30586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81183-C8EC-4563-A5EF-133E723866EC}">
      <dsp:nvSpPr>
        <dsp:cNvPr id="0" name=""/>
        <dsp:cNvSpPr/>
      </dsp:nvSpPr>
      <dsp:spPr>
        <a:xfrm>
          <a:off x="0" y="280565"/>
          <a:ext cx="7106563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0" y="539312"/>
        <a:ext cx="6847817" cy="517493"/>
      </dsp:txXfrm>
    </dsp:sp>
    <dsp:sp modelId="{8F8FD28F-4893-4D2B-9968-242A9887DF76}">
      <dsp:nvSpPr>
        <dsp:cNvPr id="0" name=""/>
        <dsp:cNvSpPr/>
      </dsp:nvSpPr>
      <dsp:spPr>
        <a:xfrm>
          <a:off x="86359" y="1120708"/>
          <a:ext cx="1972149" cy="2341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86359" y="1120708"/>
        <a:ext cx="1972149" cy="2341557"/>
      </dsp:txXfrm>
    </dsp:sp>
    <dsp:sp modelId="{370C092B-B65F-4C13-80F6-BC95D42E2B30}">
      <dsp:nvSpPr>
        <dsp:cNvPr id="0" name=""/>
        <dsp:cNvSpPr/>
      </dsp:nvSpPr>
      <dsp:spPr>
        <a:xfrm>
          <a:off x="2393473" y="1170367"/>
          <a:ext cx="4682526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393473" y="1429114"/>
        <a:ext cx="4423780" cy="517493"/>
      </dsp:txXfrm>
    </dsp:sp>
    <dsp:sp modelId="{B78893B3-0BDD-4274-B5E3-43449A59A2B1}">
      <dsp:nvSpPr>
        <dsp:cNvPr id="0" name=""/>
        <dsp:cNvSpPr/>
      </dsp:nvSpPr>
      <dsp:spPr>
        <a:xfrm>
          <a:off x="2203716" y="2066265"/>
          <a:ext cx="2062110" cy="1993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03716" y="2066265"/>
        <a:ext cx="2062110" cy="1993764"/>
      </dsp:txXfrm>
    </dsp:sp>
    <dsp:sp modelId="{B8C88B6D-DEC6-4FE7-BEFD-3D3C3373A741}">
      <dsp:nvSpPr>
        <dsp:cNvPr id="0" name=""/>
        <dsp:cNvSpPr/>
      </dsp:nvSpPr>
      <dsp:spPr>
        <a:xfrm>
          <a:off x="4345550" y="2167414"/>
          <a:ext cx="2728920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345550" y="2426161"/>
        <a:ext cx="2470174" cy="517493"/>
      </dsp:txXfrm>
    </dsp:sp>
    <dsp:sp modelId="{5B702B5D-BA00-4EAC-9E14-2852D45B1E2F}">
      <dsp:nvSpPr>
        <dsp:cNvPr id="0" name=""/>
        <dsp:cNvSpPr/>
      </dsp:nvSpPr>
      <dsp:spPr>
        <a:xfrm>
          <a:off x="4350862" y="3078076"/>
          <a:ext cx="2240324" cy="1486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4350862" y="3078076"/>
        <a:ext cx="2240324" cy="1486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753AB-49F1-41B4-966A-8A2218168AEE}">
      <dsp:nvSpPr>
        <dsp:cNvPr id="0" name=""/>
        <dsp:cNvSpPr/>
      </dsp:nvSpPr>
      <dsp:spPr>
        <a:xfrm>
          <a:off x="0" y="90112"/>
          <a:ext cx="2131912" cy="6446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ประชุมเชิงปฏิบัติการ</a:t>
          </a:r>
          <a:b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ทีมสนับสนุนการขับเคลื่อนสัมมาชีพชุมชนระดับประเทศ</a:t>
          </a:r>
          <a:endParaRPr lang="en-U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8882" y="108994"/>
        <a:ext cx="2094148" cy="606911"/>
      </dsp:txXfrm>
    </dsp:sp>
    <dsp:sp modelId="{9D4E547E-FC74-4A9E-A676-FC61648CB715}">
      <dsp:nvSpPr>
        <dsp:cNvPr id="0" name=""/>
        <dsp:cNvSpPr/>
      </dsp:nvSpPr>
      <dsp:spPr>
        <a:xfrm rot="5362016">
          <a:off x="927481" y="635777"/>
          <a:ext cx="269961" cy="548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897471" y="775037"/>
        <a:ext cx="329087" cy="188973"/>
      </dsp:txXfrm>
    </dsp:sp>
    <dsp:sp modelId="{87E95EC3-2445-49CB-BA5D-E0CB8D835F90}">
      <dsp:nvSpPr>
        <dsp:cNvPr id="0" name=""/>
        <dsp:cNvSpPr/>
      </dsp:nvSpPr>
      <dsp:spPr>
        <a:xfrm>
          <a:off x="0" y="1132240"/>
          <a:ext cx="2131912" cy="7927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ประชุมเชิงปฏิบัติการ</a:t>
          </a:r>
          <a:b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ทีมสนับสนุนการขับเคลื่อนสัมมาชีพชุมชนระดับจังหวัด</a:t>
          </a:r>
          <a:endParaRPr lang="en-U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3218" y="1155458"/>
        <a:ext cx="2085476" cy="746273"/>
      </dsp:txXfrm>
    </dsp:sp>
    <dsp:sp modelId="{DA1A5937-A93A-4CD1-A5CE-C7EEBF52A40B}">
      <dsp:nvSpPr>
        <dsp:cNvPr id="0" name=""/>
        <dsp:cNvSpPr/>
      </dsp:nvSpPr>
      <dsp:spPr>
        <a:xfrm rot="5400000">
          <a:off x="900898" y="1747105"/>
          <a:ext cx="260421" cy="647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836806" y="1940733"/>
        <a:ext cx="388606" cy="182295"/>
      </dsp:txXfrm>
    </dsp:sp>
    <dsp:sp modelId="{8A9DC1BD-3DEC-4B11-A137-2BBED57C8D95}">
      <dsp:nvSpPr>
        <dsp:cNvPr id="0" name=""/>
        <dsp:cNvSpPr/>
      </dsp:nvSpPr>
      <dsp:spPr>
        <a:xfrm>
          <a:off x="0" y="2272178"/>
          <a:ext cx="2131912" cy="8073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ประชุมเชิงปฏิบัติการ</a:t>
          </a:r>
          <a:b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ทีมสนับสนุนการขับเคลื่อนสัมมาชีพชุมชนระดับอำเภอ</a:t>
          </a:r>
          <a:endParaRPr lang="en-U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3647" y="2295825"/>
        <a:ext cx="2084618" cy="7600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1C778-C28E-48CA-A9A1-5DE9FF00077B}">
      <dsp:nvSpPr>
        <dsp:cNvPr id="0" name=""/>
        <dsp:cNvSpPr/>
      </dsp:nvSpPr>
      <dsp:spPr>
        <a:xfrm rot="16200000">
          <a:off x="-155661" y="159932"/>
          <a:ext cx="4429157" cy="4109291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500" kern="1200" dirty="0"/>
        </a:p>
      </dsp:txBody>
      <dsp:txXfrm rot="5400000">
        <a:off x="4272" y="885830"/>
        <a:ext cx="4109291" cy="2657495"/>
      </dsp:txXfrm>
    </dsp:sp>
    <dsp:sp modelId="{253C7C46-82FC-4045-A3CE-9B477AAC7334}">
      <dsp:nvSpPr>
        <dsp:cNvPr id="0" name=""/>
        <dsp:cNvSpPr/>
      </dsp:nvSpPr>
      <dsp:spPr>
        <a:xfrm rot="16200000">
          <a:off x="4261827" y="159932"/>
          <a:ext cx="4429157" cy="4109291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500" kern="1200" dirty="0"/>
        </a:p>
      </dsp:txBody>
      <dsp:txXfrm rot="5400000">
        <a:off x="4421760" y="885830"/>
        <a:ext cx="4109291" cy="265749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8608A-C6DE-49CB-B98D-A944230B5D0E}">
      <dsp:nvSpPr>
        <dsp:cNvPr id="0" name=""/>
        <dsp:cNvSpPr/>
      </dsp:nvSpPr>
      <dsp:spPr>
        <a:xfrm>
          <a:off x="2623" y="366564"/>
          <a:ext cx="2632050" cy="105282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23" y="366564"/>
        <a:ext cx="2368845" cy="1052820"/>
      </dsp:txXfrm>
    </dsp:sp>
    <dsp:sp modelId="{34FB74B9-1A1B-4ABC-B978-5C5E5FEF4BEE}">
      <dsp:nvSpPr>
        <dsp:cNvPr id="0" name=""/>
        <dsp:cNvSpPr/>
      </dsp:nvSpPr>
      <dsp:spPr>
        <a:xfrm>
          <a:off x="2108263" y="366564"/>
          <a:ext cx="2632050" cy="1052820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28016" rIns="64008" bIns="12801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800" kern="1200" dirty="0"/>
        </a:p>
      </dsp:txBody>
      <dsp:txXfrm>
        <a:off x="2634673" y="366564"/>
        <a:ext cx="1579230" cy="1052820"/>
      </dsp:txXfrm>
    </dsp:sp>
    <dsp:sp modelId="{0B161942-5200-4B60-8853-B617AA8E2F14}">
      <dsp:nvSpPr>
        <dsp:cNvPr id="0" name=""/>
        <dsp:cNvSpPr/>
      </dsp:nvSpPr>
      <dsp:spPr>
        <a:xfrm>
          <a:off x="4213903" y="366564"/>
          <a:ext cx="2632050" cy="1052820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28016" rIns="64008" bIns="12801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800" kern="1200" dirty="0"/>
        </a:p>
      </dsp:txBody>
      <dsp:txXfrm>
        <a:off x="4740313" y="366564"/>
        <a:ext cx="1579230" cy="1052820"/>
      </dsp:txXfrm>
    </dsp:sp>
    <dsp:sp modelId="{988BBA2D-EAC5-4A9D-AE4B-39B2010AF613}">
      <dsp:nvSpPr>
        <dsp:cNvPr id="0" name=""/>
        <dsp:cNvSpPr/>
      </dsp:nvSpPr>
      <dsp:spPr>
        <a:xfrm>
          <a:off x="6319543" y="366564"/>
          <a:ext cx="2632050" cy="1052820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28016" rIns="64008" bIns="12801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800" kern="1200" dirty="0"/>
        </a:p>
      </dsp:txBody>
      <dsp:txXfrm>
        <a:off x="6845953" y="366564"/>
        <a:ext cx="1579230" cy="105282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81183-C8EC-4563-A5EF-133E723866EC}">
      <dsp:nvSpPr>
        <dsp:cNvPr id="0" name=""/>
        <dsp:cNvSpPr/>
      </dsp:nvSpPr>
      <dsp:spPr>
        <a:xfrm>
          <a:off x="0" y="178971"/>
          <a:ext cx="7106563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0" y="437718"/>
        <a:ext cx="6847817" cy="517493"/>
      </dsp:txXfrm>
    </dsp:sp>
    <dsp:sp modelId="{8F8FD28F-4893-4D2B-9968-242A9887DF76}">
      <dsp:nvSpPr>
        <dsp:cNvPr id="0" name=""/>
        <dsp:cNvSpPr/>
      </dsp:nvSpPr>
      <dsp:spPr>
        <a:xfrm>
          <a:off x="86359" y="1132092"/>
          <a:ext cx="1972149" cy="2699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86359" y="1132092"/>
        <a:ext cx="1972149" cy="2699796"/>
      </dsp:txXfrm>
    </dsp:sp>
    <dsp:sp modelId="{370C092B-B65F-4C13-80F6-BC95D42E2B30}">
      <dsp:nvSpPr>
        <dsp:cNvPr id="0" name=""/>
        <dsp:cNvSpPr/>
      </dsp:nvSpPr>
      <dsp:spPr>
        <a:xfrm>
          <a:off x="2393473" y="1068773"/>
          <a:ext cx="4682526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393473" y="1327520"/>
        <a:ext cx="4423780" cy="517493"/>
      </dsp:txXfrm>
    </dsp:sp>
    <dsp:sp modelId="{B78893B3-0BDD-4274-B5E3-43449A59A2B1}">
      <dsp:nvSpPr>
        <dsp:cNvPr id="0" name=""/>
        <dsp:cNvSpPr/>
      </dsp:nvSpPr>
      <dsp:spPr>
        <a:xfrm>
          <a:off x="2178326" y="2100179"/>
          <a:ext cx="2062110" cy="1550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78326" y="2100179"/>
        <a:ext cx="2062110" cy="1550909"/>
      </dsp:txXfrm>
    </dsp:sp>
    <dsp:sp modelId="{B8C88B6D-DEC6-4FE7-BEFD-3D3C3373A741}">
      <dsp:nvSpPr>
        <dsp:cNvPr id="0" name=""/>
        <dsp:cNvSpPr/>
      </dsp:nvSpPr>
      <dsp:spPr>
        <a:xfrm>
          <a:off x="4345550" y="2065820"/>
          <a:ext cx="2728920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345550" y="2324567"/>
        <a:ext cx="2470174" cy="517493"/>
      </dsp:txXfrm>
    </dsp:sp>
    <dsp:sp modelId="{5B702B5D-BA00-4EAC-9E14-2852D45B1E2F}">
      <dsp:nvSpPr>
        <dsp:cNvPr id="0" name=""/>
        <dsp:cNvSpPr/>
      </dsp:nvSpPr>
      <dsp:spPr>
        <a:xfrm>
          <a:off x="4350862" y="3128841"/>
          <a:ext cx="2240324" cy="1486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4350862" y="3128841"/>
        <a:ext cx="2240324" cy="148699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81183-C8EC-4563-A5EF-133E723866EC}">
      <dsp:nvSpPr>
        <dsp:cNvPr id="0" name=""/>
        <dsp:cNvSpPr/>
      </dsp:nvSpPr>
      <dsp:spPr>
        <a:xfrm>
          <a:off x="0" y="225050"/>
          <a:ext cx="7106563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0" y="483797"/>
        <a:ext cx="6847817" cy="517493"/>
      </dsp:txXfrm>
    </dsp:sp>
    <dsp:sp modelId="{8F8FD28F-4893-4D2B-9968-242A9887DF76}">
      <dsp:nvSpPr>
        <dsp:cNvPr id="0" name=""/>
        <dsp:cNvSpPr/>
      </dsp:nvSpPr>
      <dsp:spPr>
        <a:xfrm>
          <a:off x="86359" y="1168380"/>
          <a:ext cx="1972149" cy="162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86359" y="1168380"/>
        <a:ext cx="1972149" cy="1627171"/>
      </dsp:txXfrm>
    </dsp:sp>
    <dsp:sp modelId="{370C092B-B65F-4C13-80F6-BC95D42E2B30}">
      <dsp:nvSpPr>
        <dsp:cNvPr id="0" name=""/>
        <dsp:cNvSpPr/>
      </dsp:nvSpPr>
      <dsp:spPr>
        <a:xfrm>
          <a:off x="2393473" y="1114852"/>
          <a:ext cx="4682526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393473" y="1373599"/>
        <a:ext cx="4423780" cy="517493"/>
      </dsp:txXfrm>
    </dsp:sp>
    <dsp:sp modelId="{B78893B3-0BDD-4274-B5E3-43449A59A2B1}">
      <dsp:nvSpPr>
        <dsp:cNvPr id="0" name=""/>
        <dsp:cNvSpPr/>
      </dsp:nvSpPr>
      <dsp:spPr>
        <a:xfrm>
          <a:off x="2178326" y="1949700"/>
          <a:ext cx="2062110" cy="2369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78326" y="1949700"/>
        <a:ext cx="2062110" cy="2369868"/>
      </dsp:txXfrm>
    </dsp:sp>
    <dsp:sp modelId="{B8C88B6D-DEC6-4FE7-BEFD-3D3C3373A741}">
      <dsp:nvSpPr>
        <dsp:cNvPr id="0" name=""/>
        <dsp:cNvSpPr/>
      </dsp:nvSpPr>
      <dsp:spPr>
        <a:xfrm>
          <a:off x="4345550" y="2111899"/>
          <a:ext cx="2728920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345550" y="2370646"/>
        <a:ext cx="2470174" cy="517493"/>
      </dsp:txXfrm>
    </dsp:sp>
    <dsp:sp modelId="{5B702B5D-BA00-4EAC-9E14-2852D45B1E2F}">
      <dsp:nvSpPr>
        <dsp:cNvPr id="0" name=""/>
        <dsp:cNvSpPr/>
      </dsp:nvSpPr>
      <dsp:spPr>
        <a:xfrm>
          <a:off x="4350862" y="3073326"/>
          <a:ext cx="2240324" cy="1486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4350862" y="3073326"/>
        <a:ext cx="2240324" cy="148699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81183-C8EC-4563-A5EF-133E723866EC}">
      <dsp:nvSpPr>
        <dsp:cNvPr id="0" name=""/>
        <dsp:cNvSpPr/>
      </dsp:nvSpPr>
      <dsp:spPr>
        <a:xfrm>
          <a:off x="0" y="280565"/>
          <a:ext cx="7106563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0" y="539312"/>
        <a:ext cx="6847817" cy="517493"/>
      </dsp:txXfrm>
    </dsp:sp>
    <dsp:sp modelId="{8F8FD28F-4893-4D2B-9968-242A9887DF76}">
      <dsp:nvSpPr>
        <dsp:cNvPr id="0" name=""/>
        <dsp:cNvSpPr/>
      </dsp:nvSpPr>
      <dsp:spPr>
        <a:xfrm>
          <a:off x="10" y="1181009"/>
          <a:ext cx="1972149" cy="1780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10" y="1181009"/>
        <a:ext cx="1972149" cy="1780092"/>
      </dsp:txXfrm>
    </dsp:sp>
    <dsp:sp modelId="{370C092B-B65F-4C13-80F6-BC95D42E2B30}">
      <dsp:nvSpPr>
        <dsp:cNvPr id="0" name=""/>
        <dsp:cNvSpPr/>
      </dsp:nvSpPr>
      <dsp:spPr>
        <a:xfrm>
          <a:off x="2393473" y="1170367"/>
          <a:ext cx="4682526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393473" y="1429114"/>
        <a:ext cx="4423780" cy="517493"/>
      </dsp:txXfrm>
    </dsp:sp>
    <dsp:sp modelId="{B78893B3-0BDD-4274-B5E3-43449A59A2B1}">
      <dsp:nvSpPr>
        <dsp:cNvPr id="0" name=""/>
        <dsp:cNvSpPr/>
      </dsp:nvSpPr>
      <dsp:spPr>
        <a:xfrm>
          <a:off x="2203716" y="2221479"/>
          <a:ext cx="2062110" cy="1993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03716" y="2221479"/>
        <a:ext cx="2062110" cy="1993764"/>
      </dsp:txXfrm>
    </dsp:sp>
    <dsp:sp modelId="{B8C88B6D-DEC6-4FE7-BEFD-3D3C3373A741}">
      <dsp:nvSpPr>
        <dsp:cNvPr id="0" name=""/>
        <dsp:cNvSpPr/>
      </dsp:nvSpPr>
      <dsp:spPr>
        <a:xfrm>
          <a:off x="4345550" y="2167414"/>
          <a:ext cx="2728920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345550" y="2426161"/>
        <a:ext cx="2470174" cy="517493"/>
      </dsp:txXfrm>
    </dsp:sp>
    <dsp:sp modelId="{5B702B5D-BA00-4EAC-9E14-2852D45B1E2F}">
      <dsp:nvSpPr>
        <dsp:cNvPr id="0" name=""/>
        <dsp:cNvSpPr/>
      </dsp:nvSpPr>
      <dsp:spPr>
        <a:xfrm>
          <a:off x="4350862" y="3078076"/>
          <a:ext cx="2240324" cy="1486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4350862" y="3078076"/>
        <a:ext cx="2240324" cy="148699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1C778-C28E-48CA-A9A1-5DE9FF00077B}">
      <dsp:nvSpPr>
        <dsp:cNvPr id="0" name=""/>
        <dsp:cNvSpPr/>
      </dsp:nvSpPr>
      <dsp:spPr>
        <a:xfrm rot="16200000">
          <a:off x="-155661" y="159932"/>
          <a:ext cx="4429157" cy="4109291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500" kern="1200" dirty="0"/>
        </a:p>
      </dsp:txBody>
      <dsp:txXfrm rot="5400000">
        <a:off x="4272" y="885830"/>
        <a:ext cx="4109291" cy="2657495"/>
      </dsp:txXfrm>
    </dsp:sp>
    <dsp:sp modelId="{253C7C46-82FC-4045-A3CE-9B477AAC7334}">
      <dsp:nvSpPr>
        <dsp:cNvPr id="0" name=""/>
        <dsp:cNvSpPr/>
      </dsp:nvSpPr>
      <dsp:spPr>
        <a:xfrm rot="16200000">
          <a:off x="4261827" y="159932"/>
          <a:ext cx="4429157" cy="4109291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500" kern="1200" dirty="0"/>
        </a:p>
      </dsp:txBody>
      <dsp:txXfrm rot="5400000">
        <a:off x="4421760" y="885830"/>
        <a:ext cx="4109291" cy="265749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81183-C8EC-4563-A5EF-133E723866EC}">
      <dsp:nvSpPr>
        <dsp:cNvPr id="0" name=""/>
        <dsp:cNvSpPr/>
      </dsp:nvSpPr>
      <dsp:spPr>
        <a:xfrm>
          <a:off x="0" y="280565"/>
          <a:ext cx="7106563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0" y="539312"/>
        <a:ext cx="6847817" cy="517493"/>
      </dsp:txXfrm>
    </dsp:sp>
    <dsp:sp modelId="{8F8FD28F-4893-4D2B-9968-242A9887DF76}">
      <dsp:nvSpPr>
        <dsp:cNvPr id="0" name=""/>
        <dsp:cNvSpPr/>
      </dsp:nvSpPr>
      <dsp:spPr>
        <a:xfrm>
          <a:off x="10" y="1181009"/>
          <a:ext cx="1972149" cy="1780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10" y="1181009"/>
        <a:ext cx="1972149" cy="1780092"/>
      </dsp:txXfrm>
    </dsp:sp>
    <dsp:sp modelId="{370C092B-B65F-4C13-80F6-BC95D42E2B30}">
      <dsp:nvSpPr>
        <dsp:cNvPr id="0" name=""/>
        <dsp:cNvSpPr/>
      </dsp:nvSpPr>
      <dsp:spPr>
        <a:xfrm>
          <a:off x="2393473" y="1170367"/>
          <a:ext cx="4682526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393473" y="1429114"/>
        <a:ext cx="4423780" cy="517493"/>
      </dsp:txXfrm>
    </dsp:sp>
    <dsp:sp modelId="{B78893B3-0BDD-4274-B5E3-43449A59A2B1}">
      <dsp:nvSpPr>
        <dsp:cNvPr id="0" name=""/>
        <dsp:cNvSpPr/>
      </dsp:nvSpPr>
      <dsp:spPr>
        <a:xfrm>
          <a:off x="2203716" y="2221479"/>
          <a:ext cx="2062110" cy="1993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03716" y="2221479"/>
        <a:ext cx="2062110" cy="1993764"/>
      </dsp:txXfrm>
    </dsp:sp>
    <dsp:sp modelId="{B8C88B6D-DEC6-4FE7-BEFD-3D3C3373A741}">
      <dsp:nvSpPr>
        <dsp:cNvPr id="0" name=""/>
        <dsp:cNvSpPr/>
      </dsp:nvSpPr>
      <dsp:spPr>
        <a:xfrm>
          <a:off x="4345550" y="2167414"/>
          <a:ext cx="2728920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345550" y="2426161"/>
        <a:ext cx="2470174" cy="517493"/>
      </dsp:txXfrm>
    </dsp:sp>
    <dsp:sp modelId="{5B702B5D-BA00-4EAC-9E14-2852D45B1E2F}">
      <dsp:nvSpPr>
        <dsp:cNvPr id="0" name=""/>
        <dsp:cNvSpPr/>
      </dsp:nvSpPr>
      <dsp:spPr>
        <a:xfrm>
          <a:off x="4350862" y="3027311"/>
          <a:ext cx="2240324" cy="1486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4350862" y="3027311"/>
        <a:ext cx="2240324" cy="148699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81183-C8EC-4563-A5EF-133E723866EC}">
      <dsp:nvSpPr>
        <dsp:cNvPr id="0" name=""/>
        <dsp:cNvSpPr/>
      </dsp:nvSpPr>
      <dsp:spPr>
        <a:xfrm>
          <a:off x="0" y="260808"/>
          <a:ext cx="7106563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0" y="519555"/>
        <a:ext cx="6847817" cy="517493"/>
      </dsp:txXfrm>
    </dsp:sp>
    <dsp:sp modelId="{8F8FD28F-4893-4D2B-9968-242A9887DF76}">
      <dsp:nvSpPr>
        <dsp:cNvPr id="0" name=""/>
        <dsp:cNvSpPr/>
      </dsp:nvSpPr>
      <dsp:spPr>
        <a:xfrm>
          <a:off x="34616" y="1173733"/>
          <a:ext cx="1972149" cy="1912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34616" y="1173733"/>
        <a:ext cx="1972149" cy="1912917"/>
      </dsp:txXfrm>
    </dsp:sp>
    <dsp:sp modelId="{370C092B-B65F-4C13-80F6-BC95D42E2B30}">
      <dsp:nvSpPr>
        <dsp:cNvPr id="0" name=""/>
        <dsp:cNvSpPr/>
      </dsp:nvSpPr>
      <dsp:spPr>
        <a:xfrm>
          <a:off x="2393473" y="1150610"/>
          <a:ext cx="4682526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393473" y="1409357"/>
        <a:ext cx="4423780" cy="517493"/>
      </dsp:txXfrm>
    </dsp:sp>
    <dsp:sp modelId="{B78893B3-0BDD-4274-B5E3-43449A59A2B1}">
      <dsp:nvSpPr>
        <dsp:cNvPr id="0" name=""/>
        <dsp:cNvSpPr/>
      </dsp:nvSpPr>
      <dsp:spPr>
        <a:xfrm>
          <a:off x="2203716" y="2085187"/>
          <a:ext cx="2062110" cy="2226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03716" y="2085187"/>
        <a:ext cx="2062110" cy="2226835"/>
      </dsp:txXfrm>
    </dsp:sp>
    <dsp:sp modelId="{B8C88B6D-DEC6-4FE7-BEFD-3D3C3373A741}">
      <dsp:nvSpPr>
        <dsp:cNvPr id="0" name=""/>
        <dsp:cNvSpPr/>
      </dsp:nvSpPr>
      <dsp:spPr>
        <a:xfrm>
          <a:off x="4345550" y="2147657"/>
          <a:ext cx="2728920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345550" y="2406404"/>
        <a:ext cx="2470174" cy="517493"/>
      </dsp:txXfrm>
    </dsp:sp>
    <dsp:sp modelId="{5B702B5D-BA00-4EAC-9E14-2852D45B1E2F}">
      <dsp:nvSpPr>
        <dsp:cNvPr id="0" name=""/>
        <dsp:cNvSpPr/>
      </dsp:nvSpPr>
      <dsp:spPr>
        <a:xfrm>
          <a:off x="4350862" y="3058319"/>
          <a:ext cx="2240324" cy="1486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4350862" y="3058319"/>
        <a:ext cx="2240324" cy="148699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81183-C8EC-4563-A5EF-133E723866EC}">
      <dsp:nvSpPr>
        <dsp:cNvPr id="0" name=""/>
        <dsp:cNvSpPr/>
      </dsp:nvSpPr>
      <dsp:spPr>
        <a:xfrm>
          <a:off x="0" y="498056"/>
          <a:ext cx="7106563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0" y="756803"/>
        <a:ext cx="6847817" cy="517493"/>
      </dsp:txXfrm>
    </dsp:sp>
    <dsp:sp modelId="{8F8FD28F-4893-4D2B-9968-242A9887DF76}">
      <dsp:nvSpPr>
        <dsp:cNvPr id="0" name=""/>
        <dsp:cNvSpPr/>
      </dsp:nvSpPr>
      <dsp:spPr>
        <a:xfrm>
          <a:off x="0" y="1469107"/>
          <a:ext cx="2188821" cy="18135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/>
        </a:p>
      </dsp:txBody>
      <dsp:txXfrm>
        <a:off x="0" y="1469107"/>
        <a:ext cx="2188821" cy="1813528"/>
      </dsp:txXfrm>
    </dsp:sp>
    <dsp:sp modelId="{370C092B-B65F-4C13-80F6-BC95D42E2B30}">
      <dsp:nvSpPr>
        <dsp:cNvPr id="0" name=""/>
        <dsp:cNvSpPr/>
      </dsp:nvSpPr>
      <dsp:spPr>
        <a:xfrm>
          <a:off x="2397776" y="1371815"/>
          <a:ext cx="4673919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397776" y="1630562"/>
        <a:ext cx="4415173" cy="517493"/>
      </dsp:txXfrm>
    </dsp:sp>
    <dsp:sp modelId="{B78893B3-0BDD-4274-B5E3-43449A59A2B1}">
      <dsp:nvSpPr>
        <dsp:cNvPr id="0" name=""/>
        <dsp:cNvSpPr/>
      </dsp:nvSpPr>
      <dsp:spPr>
        <a:xfrm>
          <a:off x="2252669" y="2310729"/>
          <a:ext cx="2188821" cy="1993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52669" y="2310729"/>
        <a:ext cx="2188821" cy="1993764"/>
      </dsp:txXfrm>
    </dsp:sp>
    <dsp:sp modelId="{B8C88B6D-DEC6-4FE7-BEFD-3D3C3373A741}">
      <dsp:nvSpPr>
        <dsp:cNvPr id="0" name=""/>
        <dsp:cNvSpPr/>
      </dsp:nvSpPr>
      <dsp:spPr>
        <a:xfrm>
          <a:off x="4671683" y="2096144"/>
          <a:ext cx="2414603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671683" y="2354891"/>
        <a:ext cx="2155857" cy="517493"/>
      </dsp:txXfrm>
    </dsp:sp>
    <dsp:sp modelId="{5B702B5D-BA00-4EAC-9E14-2852D45B1E2F}">
      <dsp:nvSpPr>
        <dsp:cNvPr id="0" name=""/>
        <dsp:cNvSpPr/>
      </dsp:nvSpPr>
      <dsp:spPr>
        <a:xfrm>
          <a:off x="4606243" y="2974230"/>
          <a:ext cx="2188821" cy="19645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/>
        </a:p>
      </dsp:txBody>
      <dsp:txXfrm>
        <a:off x="4606243" y="2974230"/>
        <a:ext cx="2188821" cy="196458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81183-C8EC-4563-A5EF-133E723866EC}">
      <dsp:nvSpPr>
        <dsp:cNvPr id="0" name=""/>
        <dsp:cNvSpPr/>
      </dsp:nvSpPr>
      <dsp:spPr>
        <a:xfrm>
          <a:off x="0" y="280565"/>
          <a:ext cx="7106563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0" y="539312"/>
        <a:ext cx="6847817" cy="517493"/>
      </dsp:txXfrm>
    </dsp:sp>
    <dsp:sp modelId="{8F8FD28F-4893-4D2B-9968-242A9887DF76}">
      <dsp:nvSpPr>
        <dsp:cNvPr id="0" name=""/>
        <dsp:cNvSpPr/>
      </dsp:nvSpPr>
      <dsp:spPr>
        <a:xfrm>
          <a:off x="0" y="1181009"/>
          <a:ext cx="1972149" cy="26522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0" y="1181009"/>
        <a:ext cx="1972149" cy="2652245"/>
      </dsp:txXfrm>
    </dsp:sp>
    <dsp:sp modelId="{370C092B-B65F-4C13-80F6-BC95D42E2B30}">
      <dsp:nvSpPr>
        <dsp:cNvPr id="0" name=""/>
        <dsp:cNvSpPr/>
      </dsp:nvSpPr>
      <dsp:spPr>
        <a:xfrm>
          <a:off x="2393473" y="1170367"/>
          <a:ext cx="4682526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393473" y="1429114"/>
        <a:ext cx="4423780" cy="517493"/>
      </dsp:txXfrm>
    </dsp:sp>
    <dsp:sp modelId="{B78893B3-0BDD-4274-B5E3-43449A59A2B1}">
      <dsp:nvSpPr>
        <dsp:cNvPr id="0" name=""/>
        <dsp:cNvSpPr/>
      </dsp:nvSpPr>
      <dsp:spPr>
        <a:xfrm>
          <a:off x="2203716" y="2221479"/>
          <a:ext cx="2062110" cy="1993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03716" y="2221479"/>
        <a:ext cx="2062110" cy="1993764"/>
      </dsp:txXfrm>
    </dsp:sp>
    <dsp:sp modelId="{B8C88B6D-DEC6-4FE7-BEFD-3D3C3373A741}">
      <dsp:nvSpPr>
        <dsp:cNvPr id="0" name=""/>
        <dsp:cNvSpPr/>
      </dsp:nvSpPr>
      <dsp:spPr>
        <a:xfrm>
          <a:off x="4345550" y="2167414"/>
          <a:ext cx="2728920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345550" y="2426161"/>
        <a:ext cx="2470174" cy="517493"/>
      </dsp:txXfrm>
    </dsp:sp>
    <dsp:sp modelId="{5B702B5D-BA00-4EAC-9E14-2852D45B1E2F}">
      <dsp:nvSpPr>
        <dsp:cNvPr id="0" name=""/>
        <dsp:cNvSpPr/>
      </dsp:nvSpPr>
      <dsp:spPr>
        <a:xfrm>
          <a:off x="4350862" y="3078076"/>
          <a:ext cx="2240324" cy="1486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4350862" y="3078076"/>
        <a:ext cx="2240324" cy="148699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81183-C8EC-4563-A5EF-133E723866EC}">
      <dsp:nvSpPr>
        <dsp:cNvPr id="0" name=""/>
        <dsp:cNvSpPr/>
      </dsp:nvSpPr>
      <dsp:spPr>
        <a:xfrm>
          <a:off x="0" y="280565"/>
          <a:ext cx="7106563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0" y="539312"/>
        <a:ext cx="6847817" cy="517493"/>
      </dsp:txXfrm>
    </dsp:sp>
    <dsp:sp modelId="{8F8FD28F-4893-4D2B-9968-242A9887DF76}">
      <dsp:nvSpPr>
        <dsp:cNvPr id="0" name=""/>
        <dsp:cNvSpPr/>
      </dsp:nvSpPr>
      <dsp:spPr>
        <a:xfrm>
          <a:off x="10" y="1188456"/>
          <a:ext cx="1972149" cy="22055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10" y="1188456"/>
        <a:ext cx="1972149" cy="2205542"/>
      </dsp:txXfrm>
    </dsp:sp>
    <dsp:sp modelId="{370C092B-B65F-4C13-80F6-BC95D42E2B30}">
      <dsp:nvSpPr>
        <dsp:cNvPr id="0" name=""/>
        <dsp:cNvSpPr/>
      </dsp:nvSpPr>
      <dsp:spPr>
        <a:xfrm>
          <a:off x="2393473" y="1170367"/>
          <a:ext cx="4682526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393473" y="1429114"/>
        <a:ext cx="4423780" cy="517493"/>
      </dsp:txXfrm>
    </dsp:sp>
    <dsp:sp modelId="{B78893B3-0BDD-4274-B5E3-43449A59A2B1}">
      <dsp:nvSpPr>
        <dsp:cNvPr id="0" name=""/>
        <dsp:cNvSpPr/>
      </dsp:nvSpPr>
      <dsp:spPr>
        <a:xfrm>
          <a:off x="2203716" y="2221479"/>
          <a:ext cx="2062110" cy="1993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03716" y="2221479"/>
        <a:ext cx="2062110" cy="1993764"/>
      </dsp:txXfrm>
    </dsp:sp>
    <dsp:sp modelId="{B8C88B6D-DEC6-4FE7-BEFD-3D3C3373A741}">
      <dsp:nvSpPr>
        <dsp:cNvPr id="0" name=""/>
        <dsp:cNvSpPr/>
      </dsp:nvSpPr>
      <dsp:spPr>
        <a:xfrm>
          <a:off x="4345550" y="2167414"/>
          <a:ext cx="2728920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345550" y="2426161"/>
        <a:ext cx="2470174" cy="517493"/>
      </dsp:txXfrm>
    </dsp:sp>
    <dsp:sp modelId="{5B702B5D-BA00-4EAC-9E14-2852D45B1E2F}">
      <dsp:nvSpPr>
        <dsp:cNvPr id="0" name=""/>
        <dsp:cNvSpPr/>
      </dsp:nvSpPr>
      <dsp:spPr>
        <a:xfrm>
          <a:off x="4350862" y="3078076"/>
          <a:ext cx="2240324" cy="1486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4350862" y="3078076"/>
        <a:ext cx="2240324" cy="148699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1C778-C28E-48CA-A9A1-5DE9FF00077B}">
      <dsp:nvSpPr>
        <dsp:cNvPr id="0" name=""/>
        <dsp:cNvSpPr/>
      </dsp:nvSpPr>
      <dsp:spPr>
        <a:xfrm rot="16200000">
          <a:off x="-1069384" y="1070426"/>
          <a:ext cx="4849818" cy="2708964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0" tIns="0" rIns="347266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500" kern="1200" dirty="0"/>
        </a:p>
      </dsp:txBody>
      <dsp:txXfrm rot="5400000">
        <a:off x="1043" y="969963"/>
        <a:ext cx="2708964" cy="2909890"/>
      </dsp:txXfrm>
    </dsp:sp>
    <dsp:sp modelId="{253C7C46-82FC-4045-A3CE-9B477AAC7334}">
      <dsp:nvSpPr>
        <dsp:cNvPr id="0" name=""/>
        <dsp:cNvSpPr/>
      </dsp:nvSpPr>
      <dsp:spPr>
        <a:xfrm rot="16200000">
          <a:off x="1842752" y="1070426"/>
          <a:ext cx="4849818" cy="2708964"/>
        </a:xfrm>
        <a:prstGeom prst="flowChartManualOperati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0" tIns="0" rIns="347266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500" kern="1200" dirty="0"/>
        </a:p>
      </dsp:txBody>
      <dsp:txXfrm rot="5400000">
        <a:off x="2913179" y="969963"/>
        <a:ext cx="2708964" cy="2909890"/>
      </dsp:txXfrm>
    </dsp:sp>
    <dsp:sp modelId="{971813BF-F1EC-466E-A7FB-5D1B62EA8860}">
      <dsp:nvSpPr>
        <dsp:cNvPr id="0" name=""/>
        <dsp:cNvSpPr/>
      </dsp:nvSpPr>
      <dsp:spPr>
        <a:xfrm rot="16200000">
          <a:off x="4749401" y="1070426"/>
          <a:ext cx="4849818" cy="2708964"/>
        </a:xfrm>
        <a:prstGeom prst="flowChartManualOperati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0" tIns="0" rIns="347266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500" kern="1200" dirty="0"/>
        </a:p>
      </dsp:txBody>
      <dsp:txXfrm rot="5400000">
        <a:off x="5819828" y="969963"/>
        <a:ext cx="2708964" cy="2909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81183-C8EC-4563-A5EF-133E723866EC}">
      <dsp:nvSpPr>
        <dsp:cNvPr id="0" name=""/>
        <dsp:cNvSpPr/>
      </dsp:nvSpPr>
      <dsp:spPr>
        <a:xfrm>
          <a:off x="0" y="432783"/>
          <a:ext cx="7106563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0" y="691530"/>
        <a:ext cx="6847817" cy="517493"/>
      </dsp:txXfrm>
    </dsp:sp>
    <dsp:sp modelId="{8F8FD28F-4893-4D2B-9968-242A9887DF76}">
      <dsp:nvSpPr>
        <dsp:cNvPr id="0" name=""/>
        <dsp:cNvSpPr/>
      </dsp:nvSpPr>
      <dsp:spPr>
        <a:xfrm>
          <a:off x="0" y="1426779"/>
          <a:ext cx="1967203" cy="1679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0" y="1426779"/>
        <a:ext cx="1967203" cy="1679706"/>
      </dsp:txXfrm>
    </dsp:sp>
    <dsp:sp modelId="{370C092B-B65F-4C13-80F6-BC95D42E2B30}">
      <dsp:nvSpPr>
        <dsp:cNvPr id="0" name=""/>
        <dsp:cNvSpPr/>
      </dsp:nvSpPr>
      <dsp:spPr>
        <a:xfrm>
          <a:off x="2221696" y="1274458"/>
          <a:ext cx="4884841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21696" y="1533205"/>
        <a:ext cx="4626095" cy="517493"/>
      </dsp:txXfrm>
    </dsp:sp>
    <dsp:sp modelId="{B78893B3-0BDD-4274-B5E3-43449A59A2B1}">
      <dsp:nvSpPr>
        <dsp:cNvPr id="0" name=""/>
        <dsp:cNvSpPr/>
      </dsp:nvSpPr>
      <dsp:spPr>
        <a:xfrm>
          <a:off x="2101312" y="2284052"/>
          <a:ext cx="2147715" cy="1993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01312" y="2284052"/>
        <a:ext cx="2147715" cy="1993764"/>
      </dsp:txXfrm>
    </dsp:sp>
    <dsp:sp modelId="{B8C88B6D-DEC6-4FE7-BEFD-3D3C3373A741}">
      <dsp:nvSpPr>
        <dsp:cNvPr id="0" name=""/>
        <dsp:cNvSpPr/>
      </dsp:nvSpPr>
      <dsp:spPr>
        <a:xfrm>
          <a:off x="4411508" y="2046913"/>
          <a:ext cx="2695054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411508" y="2305660"/>
        <a:ext cx="2436308" cy="517493"/>
      </dsp:txXfrm>
    </dsp:sp>
    <dsp:sp modelId="{5B702B5D-BA00-4EAC-9E14-2852D45B1E2F}">
      <dsp:nvSpPr>
        <dsp:cNvPr id="0" name=""/>
        <dsp:cNvSpPr/>
      </dsp:nvSpPr>
      <dsp:spPr>
        <a:xfrm>
          <a:off x="4399388" y="2893955"/>
          <a:ext cx="2018771" cy="1591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A5002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4399388" y="2893955"/>
        <a:ext cx="2018771" cy="15913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1C778-C28E-48CA-A9A1-5DE9FF00077B}">
      <dsp:nvSpPr>
        <dsp:cNvPr id="0" name=""/>
        <dsp:cNvSpPr/>
      </dsp:nvSpPr>
      <dsp:spPr>
        <a:xfrm rot="16200000">
          <a:off x="-1069384" y="1070426"/>
          <a:ext cx="4849818" cy="2708964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0" tIns="0" rIns="347266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500" kern="1200" dirty="0"/>
        </a:p>
      </dsp:txBody>
      <dsp:txXfrm rot="5400000">
        <a:off x="1043" y="969963"/>
        <a:ext cx="2708964" cy="2909890"/>
      </dsp:txXfrm>
    </dsp:sp>
    <dsp:sp modelId="{253C7C46-82FC-4045-A3CE-9B477AAC7334}">
      <dsp:nvSpPr>
        <dsp:cNvPr id="0" name=""/>
        <dsp:cNvSpPr/>
      </dsp:nvSpPr>
      <dsp:spPr>
        <a:xfrm rot="16200000">
          <a:off x="1842752" y="1070426"/>
          <a:ext cx="4849818" cy="2708964"/>
        </a:xfrm>
        <a:prstGeom prst="flowChartManualOperati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0" tIns="0" rIns="347266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500" kern="1200" dirty="0"/>
        </a:p>
      </dsp:txBody>
      <dsp:txXfrm rot="5400000">
        <a:off x="2913179" y="969963"/>
        <a:ext cx="2708964" cy="2909890"/>
      </dsp:txXfrm>
    </dsp:sp>
    <dsp:sp modelId="{971813BF-F1EC-466E-A7FB-5D1B62EA8860}">
      <dsp:nvSpPr>
        <dsp:cNvPr id="0" name=""/>
        <dsp:cNvSpPr/>
      </dsp:nvSpPr>
      <dsp:spPr>
        <a:xfrm rot="16200000">
          <a:off x="4749401" y="1070426"/>
          <a:ext cx="4849818" cy="2708964"/>
        </a:xfrm>
        <a:prstGeom prst="flowChartManualOperati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0" tIns="0" rIns="347266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500" kern="1200" dirty="0"/>
        </a:p>
      </dsp:txBody>
      <dsp:txXfrm rot="5400000">
        <a:off x="5819828" y="969963"/>
        <a:ext cx="2708964" cy="29098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81183-C8EC-4563-A5EF-133E723866EC}">
      <dsp:nvSpPr>
        <dsp:cNvPr id="0" name=""/>
        <dsp:cNvSpPr/>
      </dsp:nvSpPr>
      <dsp:spPr>
        <a:xfrm>
          <a:off x="0" y="512865"/>
          <a:ext cx="7106563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0" y="771612"/>
        <a:ext cx="6847817" cy="517493"/>
      </dsp:txXfrm>
    </dsp:sp>
    <dsp:sp modelId="{8F8FD28F-4893-4D2B-9968-242A9887DF76}">
      <dsp:nvSpPr>
        <dsp:cNvPr id="0" name=""/>
        <dsp:cNvSpPr/>
      </dsp:nvSpPr>
      <dsp:spPr>
        <a:xfrm>
          <a:off x="0" y="1426770"/>
          <a:ext cx="2188821" cy="16388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/>
        </a:p>
      </dsp:txBody>
      <dsp:txXfrm>
        <a:off x="0" y="1426770"/>
        <a:ext cx="2188821" cy="1638834"/>
      </dsp:txXfrm>
    </dsp:sp>
    <dsp:sp modelId="{370C092B-B65F-4C13-80F6-BC95D42E2B30}">
      <dsp:nvSpPr>
        <dsp:cNvPr id="0" name=""/>
        <dsp:cNvSpPr/>
      </dsp:nvSpPr>
      <dsp:spPr>
        <a:xfrm>
          <a:off x="2432643" y="1386625"/>
          <a:ext cx="4673919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432643" y="1645372"/>
        <a:ext cx="4415173" cy="517493"/>
      </dsp:txXfrm>
    </dsp:sp>
    <dsp:sp modelId="{B78893B3-0BDD-4274-B5E3-43449A59A2B1}">
      <dsp:nvSpPr>
        <dsp:cNvPr id="0" name=""/>
        <dsp:cNvSpPr/>
      </dsp:nvSpPr>
      <dsp:spPr>
        <a:xfrm>
          <a:off x="2477986" y="2261294"/>
          <a:ext cx="1930715" cy="1993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77986" y="2261294"/>
        <a:ext cx="1930715" cy="1993764"/>
      </dsp:txXfrm>
    </dsp:sp>
    <dsp:sp modelId="{B8C88B6D-DEC6-4FE7-BEFD-3D3C3373A741}">
      <dsp:nvSpPr>
        <dsp:cNvPr id="0" name=""/>
        <dsp:cNvSpPr/>
      </dsp:nvSpPr>
      <dsp:spPr>
        <a:xfrm>
          <a:off x="4556114" y="2170899"/>
          <a:ext cx="2523923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556114" y="2429646"/>
        <a:ext cx="2265177" cy="517493"/>
      </dsp:txXfrm>
    </dsp:sp>
    <dsp:sp modelId="{5B702B5D-BA00-4EAC-9E14-2852D45B1E2F}">
      <dsp:nvSpPr>
        <dsp:cNvPr id="0" name=""/>
        <dsp:cNvSpPr/>
      </dsp:nvSpPr>
      <dsp:spPr>
        <a:xfrm>
          <a:off x="4608519" y="3254402"/>
          <a:ext cx="2188821" cy="1520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/>
        </a:p>
      </dsp:txBody>
      <dsp:txXfrm>
        <a:off x="4608519" y="3254402"/>
        <a:ext cx="2188821" cy="15203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81183-C8EC-4563-A5EF-133E723866EC}">
      <dsp:nvSpPr>
        <dsp:cNvPr id="0" name=""/>
        <dsp:cNvSpPr/>
      </dsp:nvSpPr>
      <dsp:spPr>
        <a:xfrm>
          <a:off x="0" y="280565"/>
          <a:ext cx="7106563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0" y="539312"/>
        <a:ext cx="6847817" cy="517493"/>
      </dsp:txXfrm>
    </dsp:sp>
    <dsp:sp modelId="{8F8FD28F-4893-4D2B-9968-242A9887DF76}">
      <dsp:nvSpPr>
        <dsp:cNvPr id="0" name=""/>
        <dsp:cNvSpPr/>
      </dsp:nvSpPr>
      <dsp:spPr>
        <a:xfrm>
          <a:off x="86359" y="1272563"/>
          <a:ext cx="1972149" cy="20378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86359" y="1272563"/>
        <a:ext cx="1972149" cy="2037846"/>
      </dsp:txXfrm>
    </dsp:sp>
    <dsp:sp modelId="{370C092B-B65F-4C13-80F6-BC95D42E2B30}">
      <dsp:nvSpPr>
        <dsp:cNvPr id="0" name=""/>
        <dsp:cNvSpPr/>
      </dsp:nvSpPr>
      <dsp:spPr>
        <a:xfrm>
          <a:off x="2393473" y="1170367"/>
          <a:ext cx="4682526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393473" y="1429114"/>
        <a:ext cx="4423780" cy="517493"/>
      </dsp:txXfrm>
    </dsp:sp>
    <dsp:sp modelId="{B78893B3-0BDD-4274-B5E3-43449A59A2B1}">
      <dsp:nvSpPr>
        <dsp:cNvPr id="0" name=""/>
        <dsp:cNvSpPr/>
      </dsp:nvSpPr>
      <dsp:spPr>
        <a:xfrm>
          <a:off x="2203716" y="2221479"/>
          <a:ext cx="2062110" cy="1993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03716" y="2221479"/>
        <a:ext cx="2062110" cy="1993764"/>
      </dsp:txXfrm>
    </dsp:sp>
    <dsp:sp modelId="{B8C88B6D-DEC6-4FE7-BEFD-3D3C3373A741}">
      <dsp:nvSpPr>
        <dsp:cNvPr id="0" name=""/>
        <dsp:cNvSpPr/>
      </dsp:nvSpPr>
      <dsp:spPr>
        <a:xfrm>
          <a:off x="4345550" y="2167414"/>
          <a:ext cx="2728920" cy="10349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430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345550" y="2426161"/>
        <a:ext cx="2470174" cy="517493"/>
      </dsp:txXfrm>
    </dsp:sp>
    <dsp:sp modelId="{5B702B5D-BA00-4EAC-9E14-2852D45B1E2F}">
      <dsp:nvSpPr>
        <dsp:cNvPr id="0" name=""/>
        <dsp:cNvSpPr/>
      </dsp:nvSpPr>
      <dsp:spPr>
        <a:xfrm>
          <a:off x="4350862" y="3174380"/>
          <a:ext cx="2240324" cy="1486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/>
        </a:p>
      </dsp:txBody>
      <dsp:txXfrm>
        <a:off x="4350862" y="3174380"/>
        <a:ext cx="2240324" cy="1486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1FD64-A59F-4FFD-8A79-7C0A3322A079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55829-150E-44A7-913F-EAB02DEFF74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664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C907D0BD-A5B6-43F3-B72B-613B7741A9A8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44100D81-FA4E-4079-A717-D0628CA534E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2E4E-0DBF-45CC-9660-C811F0E85895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780-8FC5-49E2-BD5A-5ABD4103056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2E4E-0DBF-45CC-9660-C811F0E85895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780-8FC5-49E2-BD5A-5ABD4103056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2E4E-0DBF-45CC-9660-C811F0E85895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780-8FC5-49E2-BD5A-5ABD4103056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681E-4EB3-4EB4-A9B1-54793A2E95C4}" type="datetimeFigureOut">
              <a:rPr lang="th-TH"/>
              <a:pPr>
                <a:defRPr/>
              </a:pPr>
              <a:t>18/10/59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1D3EA-FB01-418A-8AFC-610FCCEA15C5}" type="slidenum">
              <a:rPr lang="th-TH" altLang="th-TH"/>
              <a:pPr/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B7B2-70C4-41A1-9723-921E70E46177}" type="datetimeFigureOut">
              <a:rPr lang="th-TH"/>
              <a:pPr>
                <a:defRPr/>
              </a:pPr>
              <a:t>18/10/59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4AE6F-5BC7-4726-8566-6DF1AC83F751}" type="slidenum">
              <a:rPr lang="th-TH" altLang="th-TH"/>
              <a:pPr/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41C77-80D1-4C18-9D61-A26783A23D5B}" type="datetimeFigureOut">
              <a:rPr lang="th-TH"/>
              <a:pPr>
                <a:defRPr/>
              </a:pPr>
              <a:t>18/10/59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CCD9A-EAF9-43AF-BECD-861EA9F81AEB}" type="slidenum">
              <a:rPr lang="th-TH" altLang="th-TH"/>
              <a:pPr/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A469-BD95-4D2C-BB6B-EEE492071292}" type="datetimeFigureOut">
              <a:rPr lang="th-TH"/>
              <a:pPr>
                <a:defRPr/>
              </a:pPr>
              <a:t>18/10/59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A76FA-9929-4E5C-A52A-3C07FF029B8D}" type="slidenum">
              <a:rPr lang="th-TH" altLang="th-TH"/>
              <a:pPr/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91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80" indent="0">
              <a:buNone/>
              <a:defRPr sz="1600" b="1"/>
            </a:lvl5pPr>
            <a:lvl6pPr marL="2284976" indent="0">
              <a:buNone/>
              <a:defRPr sz="1600" b="1"/>
            </a:lvl6pPr>
            <a:lvl7pPr marL="2741972" indent="0">
              <a:buNone/>
              <a:defRPr sz="1600" b="1"/>
            </a:lvl7pPr>
            <a:lvl8pPr marL="3198968" indent="0">
              <a:buNone/>
              <a:defRPr sz="1600" b="1"/>
            </a:lvl8pPr>
            <a:lvl9pPr marL="3655961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91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80" indent="0">
              <a:buNone/>
              <a:defRPr sz="1600" b="1"/>
            </a:lvl5pPr>
            <a:lvl6pPr marL="2284976" indent="0">
              <a:buNone/>
              <a:defRPr sz="1600" b="1"/>
            </a:lvl6pPr>
            <a:lvl7pPr marL="2741972" indent="0">
              <a:buNone/>
              <a:defRPr sz="1600" b="1"/>
            </a:lvl7pPr>
            <a:lvl8pPr marL="3198968" indent="0">
              <a:buNone/>
              <a:defRPr sz="1600" b="1"/>
            </a:lvl8pPr>
            <a:lvl9pPr marL="3655961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B1504-FF0F-4682-B87C-1C48AFDB037D}" type="datetimeFigureOut">
              <a:rPr lang="th-TH"/>
              <a:pPr>
                <a:defRPr/>
              </a:pPr>
              <a:t>18/10/59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F0966-EEC1-495D-814D-B87DBE8B21FA}" type="slidenum">
              <a:rPr lang="th-TH" altLang="th-TH"/>
              <a:pPr/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8B4F-A799-4519-9E23-E698D133F41A}" type="datetimeFigureOut">
              <a:rPr lang="th-TH"/>
              <a:pPr>
                <a:defRPr/>
              </a:pPr>
              <a:t>18/10/59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B41EE-D08E-4D74-BCF8-D0403409FDA4}" type="slidenum">
              <a:rPr lang="th-TH" altLang="th-TH"/>
              <a:pPr/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A13B-E2EB-4CCD-9742-1EBC7FF55211}" type="datetimeFigureOut">
              <a:rPr lang="th-TH"/>
              <a:pPr>
                <a:defRPr/>
              </a:pPr>
              <a:t>18/10/59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BBA04-1C54-4EAD-BE71-4476A4304890}" type="slidenum">
              <a:rPr lang="th-TH" altLang="th-TH"/>
              <a:pPr/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4" indent="0">
              <a:buNone/>
              <a:defRPr sz="1200"/>
            </a:lvl2pPr>
            <a:lvl3pPr marL="913991" indent="0">
              <a:buNone/>
              <a:defRPr sz="1000"/>
            </a:lvl3pPr>
            <a:lvl4pPr marL="1370986" indent="0">
              <a:buNone/>
              <a:defRPr sz="900"/>
            </a:lvl4pPr>
            <a:lvl5pPr marL="1827980" indent="0">
              <a:buNone/>
              <a:defRPr sz="900"/>
            </a:lvl5pPr>
            <a:lvl6pPr marL="2284976" indent="0">
              <a:buNone/>
              <a:defRPr sz="900"/>
            </a:lvl6pPr>
            <a:lvl7pPr marL="2741972" indent="0">
              <a:buNone/>
              <a:defRPr sz="900"/>
            </a:lvl7pPr>
            <a:lvl8pPr marL="3198968" indent="0">
              <a:buNone/>
              <a:defRPr sz="900"/>
            </a:lvl8pPr>
            <a:lvl9pPr marL="3655961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D7D6E-0BE4-40CD-A72B-2E9466BD81D1}" type="datetimeFigureOut">
              <a:rPr lang="th-TH"/>
              <a:pPr>
                <a:defRPr/>
              </a:pPr>
              <a:t>18/10/59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5078E-B31B-4E0A-81FB-011EF5720BC9}" type="slidenum">
              <a:rPr lang="th-TH" altLang="th-TH"/>
              <a:pPr/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2E4E-0DBF-45CC-9660-C811F0E85895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780-8FC5-49E2-BD5A-5ABD4103056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94" indent="0">
              <a:buNone/>
              <a:defRPr sz="2800"/>
            </a:lvl2pPr>
            <a:lvl3pPr marL="913991" indent="0">
              <a:buNone/>
              <a:defRPr sz="2400"/>
            </a:lvl3pPr>
            <a:lvl4pPr marL="1370986" indent="0">
              <a:buNone/>
              <a:defRPr sz="2000"/>
            </a:lvl4pPr>
            <a:lvl5pPr marL="1827980" indent="0">
              <a:buNone/>
              <a:defRPr sz="2000"/>
            </a:lvl5pPr>
            <a:lvl6pPr marL="2284976" indent="0">
              <a:buNone/>
              <a:defRPr sz="2000"/>
            </a:lvl6pPr>
            <a:lvl7pPr marL="2741972" indent="0">
              <a:buNone/>
              <a:defRPr sz="2000"/>
            </a:lvl7pPr>
            <a:lvl8pPr marL="3198968" indent="0">
              <a:buNone/>
              <a:defRPr sz="2000"/>
            </a:lvl8pPr>
            <a:lvl9pPr marL="3655961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94" indent="0">
              <a:buNone/>
              <a:defRPr sz="1200"/>
            </a:lvl2pPr>
            <a:lvl3pPr marL="913991" indent="0">
              <a:buNone/>
              <a:defRPr sz="1000"/>
            </a:lvl3pPr>
            <a:lvl4pPr marL="1370986" indent="0">
              <a:buNone/>
              <a:defRPr sz="900"/>
            </a:lvl4pPr>
            <a:lvl5pPr marL="1827980" indent="0">
              <a:buNone/>
              <a:defRPr sz="900"/>
            </a:lvl5pPr>
            <a:lvl6pPr marL="2284976" indent="0">
              <a:buNone/>
              <a:defRPr sz="900"/>
            </a:lvl6pPr>
            <a:lvl7pPr marL="2741972" indent="0">
              <a:buNone/>
              <a:defRPr sz="900"/>
            </a:lvl7pPr>
            <a:lvl8pPr marL="3198968" indent="0">
              <a:buNone/>
              <a:defRPr sz="900"/>
            </a:lvl8pPr>
            <a:lvl9pPr marL="3655961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0CCF-7FD4-4D82-BB72-F760DD5EF9F8}" type="datetimeFigureOut">
              <a:rPr lang="th-TH"/>
              <a:pPr>
                <a:defRPr/>
              </a:pPr>
              <a:t>18/10/59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CE67A-0415-401F-8217-90A9AF0D4E1F}" type="slidenum">
              <a:rPr lang="th-TH" altLang="th-TH"/>
              <a:pPr/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8CCF3-B3F6-4216-9F2A-CB92C9A9AD05}" type="datetimeFigureOut">
              <a:rPr lang="th-TH"/>
              <a:pPr>
                <a:defRPr/>
              </a:pPr>
              <a:t>18/10/59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6C5F9-A257-4A54-9D35-1B7A5057829F}" type="slidenum">
              <a:rPr lang="th-TH" altLang="th-TH"/>
              <a:pPr/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3" y="274643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17F2-A272-4CB8-9B85-2E9CD3376762}" type="datetimeFigureOut">
              <a:rPr lang="th-TH"/>
              <a:pPr>
                <a:defRPr/>
              </a:pPr>
              <a:t>18/10/59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B991C-681E-4BD5-86D2-CDAFD973FB04}" type="slidenum">
              <a:rPr lang="th-TH" altLang="th-TH"/>
              <a:pPr/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AF0-E8FE-4429-9D50-57929B9D24D4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4751-9AE8-4C60-A6EF-BB1B5B25AF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1061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AF0-E8FE-4429-9D50-57929B9D24D4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4751-9AE8-4C60-A6EF-BB1B5B25AF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843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AF0-E8FE-4429-9D50-57929B9D24D4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4751-9AE8-4C60-A6EF-BB1B5B25AF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4831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AF0-E8FE-4429-9D50-57929B9D24D4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4751-9AE8-4C60-A6EF-BB1B5B25AF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2606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AF0-E8FE-4429-9D50-57929B9D24D4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4751-9AE8-4C60-A6EF-BB1B5B25AF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4309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AF0-E8FE-4429-9D50-57929B9D24D4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4751-9AE8-4C60-A6EF-BB1B5B25AF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843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AF0-E8FE-4429-9D50-57929B9D24D4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4751-9AE8-4C60-A6EF-BB1B5B25AF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941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2E4E-0DBF-45CC-9660-C811F0E85895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780-8FC5-49E2-BD5A-5ABD4103056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987428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AF0-E8FE-4429-9D50-57929B9D24D4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4751-9AE8-4C60-A6EF-BB1B5B25AF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9540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3" y="987428"/>
            <a:ext cx="4629151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AF0-E8FE-4429-9D50-57929B9D24D4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4751-9AE8-4C60-A6EF-BB1B5B25AF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0240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AF0-E8FE-4429-9D50-57929B9D24D4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4751-9AE8-4C60-A6EF-BB1B5B25AF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9980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AF0-E8FE-4429-9D50-57929B9D24D4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4751-9AE8-4C60-A6EF-BB1B5B25AF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894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2E4E-0DBF-45CC-9660-C811F0E85895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780-8FC5-49E2-BD5A-5ABD4103056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2E4E-0DBF-45CC-9660-C811F0E85895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780-8FC5-49E2-BD5A-5ABD4103056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2E4E-0DBF-45CC-9660-C811F0E85895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780-8FC5-49E2-BD5A-5ABD4103056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2E4E-0DBF-45CC-9660-C811F0E85895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780-8FC5-49E2-BD5A-5ABD4103056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2E4E-0DBF-45CC-9660-C811F0E85895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780-8FC5-49E2-BD5A-5ABD4103056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2E4E-0DBF-45CC-9660-C811F0E85895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780-8FC5-49E2-BD5A-5ABD4103056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32E4E-0DBF-45CC-9660-C811F0E85895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1B780-8FC5-49E2-BD5A-5ABD4103056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698" rIns="91399" bIns="456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698" rIns="91399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99" tIns="45698" rIns="91399" bIns="4569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DE39D5-32C3-4B4B-8483-DAB5C5350F31}" type="datetimeFigureOut">
              <a:rPr lang="th-TH"/>
              <a:pPr>
                <a:defRPr/>
              </a:pPr>
              <a:t>18/10/59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399" tIns="45698" rIns="91399" bIns="4569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399" tIns="45698" rIns="91399" bIns="4569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Cordia New" pitchFamily="34" charset="-34"/>
              </a:defRPr>
            </a:lvl1pPr>
          </a:lstStyle>
          <a:p>
            <a:fld id="{65B3BC3E-899D-4C5D-ADA1-4981C2D4E6A1}" type="slidenum">
              <a:rPr lang="th-TH" altLang="th-TH"/>
              <a:pPr/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69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39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09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798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4" indent="-228497" algn="l" defTabSz="913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0" indent="-228497" algn="l" defTabSz="913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497" algn="l" defTabSz="913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60" indent="-228497" algn="l" defTabSz="913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399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4" algn="l" defTabSz="91399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1" algn="l" defTabSz="91399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6" algn="l" defTabSz="91399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0" algn="l" defTabSz="91399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6" algn="l" defTabSz="91399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2" algn="l" defTabSz="91399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8" algn="l" defTabSz="91399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61" algn="l" defTabSz="91399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0AF0-E8FE-4429-9D50-57929B9D24D4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4751-9AE8-4C60-A6EF-BB1B5B25AF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447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Relationship Id="rId9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Relationship Id="rId9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Relationship Id="rId9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Relationship Id="rId9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Relationship Id="rId9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งบ 60\เล่มแนวทางสร้างสัมมาชีพ 10 ต.ค.59\ปกสัมมามาชีพตัด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60721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0" y="14990"/>
            <a:ext cx="307180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1142984"/>
            <a:ext cx="4071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ประจำปีงบประมาณ พ.ศ. 2560</a:t>
            </a:r>
            <a:endParaRPr lang="th-TH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7" y="214290"/>
            <a:ext cx="250033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 </a:t>
            </a:r>
            <a:r>
              <a:rPr lang="th-TH" sz="2000" b="1" dirty="0" smtClean="0">
                <a:latin typeface="Euphemia" pitchFamily="34" charset="0"/>
                <a:ea typeface="Tahoma" pitchFamily="34" charset="0"/>
                <a:cs typeface="Tahoma" pitchFamily="34" charset="0"/>
              </a:rPr>
              <a:t>“สัมมาชีพชุมชน”</a:t>
            </a:r>
            <a:endParaRPr lang="th-TH" sz="2000" b="1" dirty="0">
              <a:latin typeface="Euphemi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5720" y="1285861"/>
            <a:ext cx="26324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เบียดเบียนตนเอง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45680" y="2345953"/>
            <a:ext cx="250033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เบียดเบียนผู้อื่น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57157" y="3500438"/>
            <a:ext cx="250033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เบียดเบียนสิ่งแวดล้อม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89232" y="5286389"/>
            <a:ext cx="2500331" cy="1089529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คำนึงถึง</a:t>
            </a:r>
            <a:b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ความเป็นธรรมทางสังคม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phemi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877092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214290"/>
            <a:ext cx="9152801" cy="100013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โครงการ</a:t>
            </a:r>
            <a:r>
              <a:rPr lang="th-TH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พัฒนาผู้นำสัมมาชีพ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7358082" y="285728"/>
            <a:ext cx="642943" cy="674703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Rectangle 38"/>
          <p:cNvSpPr/>
          <p:nvPr/>
        </p:nvSpPr>
        <p:spPr>
          <a:xfrm>
            <a:off x="0" y="6903579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0673910"/>
              </p:ext>
            </p:extLst>
          </p:nvPr>
        </p:nvGraphicFramePr>
        <p:xfrm>
          <a:off x="251520" y="858059"/>
          <a:ext cx="7106563" cy="493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7471085" y="1629195"/>
            <a:ext cx="1512167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705" y="2659888"/>
            <a:ext cx="1944216" cy="132343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23,589 </a:t>
            </a:r>
            <a:r>
              <a:rPr lang="th-TH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หมู่บ้าน ๆ ละ </a:t>
            </a:r>
            <a: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 รวมทั้งสิ้น 23,589 คน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063" y="1638242"/>
            <a:ext cx="1989647" cy="44627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h-TH" sz="23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endParaRPr lang="th-TH" sz="23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2871" y="2522656"/>
            <a:ext cx="2888928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23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ระยะเวลาดำเนินการ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29191" y="3262740"/>
            <a:ext cx="185738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หน่วยดำเนินการ</a:t>
            </a:r>
            <a:endParaRPr lang="th-TH" sz="1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29520" y="2572026"/>
            <a:ext cx="1534399" cy="317009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ปราชญ์</a:t>
            </a:r>
            <a:r>
              <a:rPr lang="th-TH" sz="20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ชุมชน</a:t>
            </a:r>
            <a:br>
              <a:rPr lang="th-TH" sz="20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ทักษะ</a:t>
            </a:r>
            <a:b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ถ่ายทอดองค์ความรู้และสามารถกลับไป</a:t>
            </a:r>
            <a:r>
              <a:rPr lang="th-TH" sz="20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สอน</a:t>
            </a:r>
            <a:br>
              <a:rPr lang="th-TH" sz="20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อาชีพได้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5709" y="4221707"/>
            <a:ext cx="1942595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ดำเนินการรุ่นละ 4 วัน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3547" y="3973049"/>
            <a:ext cx="1942595" cy="1685077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ศูนย์ศึกษาและพัฒนาชุมชน 11 แห่ง</a:t>
            </a:r>
            <a:r>
              <a:rPr lang="th-TH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สถาบันการพัฒนาชุมชน </a:t>
            </a:r>
            <a:endParaRPr lang="en-US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85709" y="3458836"/>
            <a:ext cx="1942595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 1-2</a:t>
            </a:r>
            <a:b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(ต.ค.59-มี.ค.60)</a:t>
            </a:r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215338" y="2071678"/>
            <a:ext cx="0" cy="3623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/>
          <p:nvPr/>
        </p:nvSpPr>
        <p:spPr>
          <a:xfrm>
            <a:off x="7658122" y="6143644"/>
            <a:ext cx="1071570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ผลผลิต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Straight Arrow Connector 12"/>
          <p:cNvCxnSpPr/>
          <p:nvPr/>
        </p:nvCxnSpPr>
        <p:spPr>
          <a:xfrm rot="5400000">
            <a:off x="8001024" y="5929330"/>
            <a:ext cx="42862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 22"/>
          <p:cNvSpPr/>
          <p:nvPr/>
        </p:nvSpPr>
        <p:spPr>
          <a:xfrm>
            <a:off x="214282" y="5920795"/>
            <a:ext cx="686974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วิทยากรสัมมาชีพชุมชน</a:t>
            </a:r>
            <a:b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23,589 คน/หมู่บ้าน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ตัวเชื่อมต่อตรง 32"/>
          <p:cNvCxnSpPr/>
          <p:nvPr/>
        </p:nvCxnSpPr>
        <p:spPr>
          <a:xfrm>
            <a:off x="7072330" y="6357958"/>
            <a:ext cx="571504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1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124645"/>
            <a:ext cx="9152801" cy="100013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โครงการ</a:t>
            </a:r>
            <a:r>
              <a:rPr lang="th-TH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พัฒนาผู้นำสัมมาชีพ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7358082" y="285728"/>
            <a:ext cx="642943" cy="674703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Rectangle 38"/>
          <p:cNvSpPr/>
          <p:nvPr/>
        </p:nvSpPr>
        <p:spPr>
          <a:xfrm>
            <a:off x="-17929" y="6812047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109792160"/>
              </p:ext>
            </p:extLst>
          </p:nvPr>
        </p:nvGraphicFramePr>
        <p:xfrm>
          <a:off x="357157" y="1500174"/>
          <a:ext cx="8535323" cy="484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348357" y="2770651"/>
            <a:ext cx="2702675" cy="218521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4400" b="1" u="sng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  <a:r>
              <a:rPr lang="th-TH" sz="4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th-TH" sz="4400" b="1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ตรวจสอบ</a:t>
            </a: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ปราชญ์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ชุมชนเป้าหมายที่</a:t>
            </a: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จะเข้ารับการอบรมตามหลักสูตร 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วิทยากรผู้นำสัมมาชีพ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th-TH" sz="1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4317" y="2728168"/>
            <a:ext cx="2702675" cy="2246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4400" b="1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th-TH" sz="4400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  <a:tabLst>
                <a:tab pos="273050" algn="l"/>
              </a:tabLst>
            </a:pP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เป็น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บุคคล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เดียว</a:t>
            </a:r>
            <a:b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กับฐานข้อมูล</a:t>
            </a:r>
            <a:b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ตามแบบรายงานปราชญ์ชุมชน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ฯ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3636" y="2500306"/>
            <a:ext cx="2702675" cy="280076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3600" b="1" u="sng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</a:t>
            </a:r>
            <a:r>
              <a:rPr lang="th-TH" sz="3200" b="1" u="sng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เปลี่ยนแปลง</a:t>
            </a:r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th-TH" sz="3200" b="1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th-TH" sz="18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ดำเนินการปรับปรุงแก้ไขฐานข้อมูลและแจ้งให้กรมฯ ทราบตามแบบ</a:t>
            </a:r>
            <a:r>
              <a:rPr lang="th-TH" sz="18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ทะเบียนข้อมูลทีมวิทยากรสัมมาชีพชุมชนระดับหมู่บ้าน</a:t>
            </a:r>
            <a:endParaRPr lang="th-TH" sz="1800" b="1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150122"/>
            <a:ext cx="9152801" cy="142876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lang="th-TH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ประชุมเชิงปฏิบัติการ</a:t>
            </a:r>
            <a:r>
              <a:rPr lang="th-TH" sz="4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4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4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th-TH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วิทยากรสัมมาชีพระดับจังหวัด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8358213" y="214290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Rectangle 38"/>
          <p:cNvSpPr/>
          <p:nvPr/>
        </p:nvSpPr>
        <p:spPr>
          <a:xfrm>
            <a:off x="0" y="6654189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594275264"/>
              </p:ext>
            </p:extLst>
          </p:nvPr>
        </p:nvGraphicFramePr>
        <p:xfrm>
          <a:off x="207977" y="1300748"/>
          <a:ext cx="7106563" cy="493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7429520" y="1928802"/>
            <a:ext cx="1512167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4282" y="2905622"/>
            <a:ext cx="1944216" cy="132343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23,589 </a:t>
            </a:r>
            <a:r>
              <a:rPr lang="th-TH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หมู่บ้าน ๆ ละ </a:t>
            </a:r>
            <a: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 รวมทั้งสิ้น 23,589 คน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1522" y="2021662"/>
            <a:ext cx="1989647" cy="44627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h-TH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endParaRPr lang="th-TH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24741" y="2857950"/>
            <a:ext cx="2888928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ระยะเวลาดำเนินการ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57978" y="3682668"/>
            <a:ext cx="190551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หน่วยดำเนินการ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20977" y="2729809"/>
            <a:ext cx="1534399" cy="34778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สร้างทีมปราชญ์ชุมชนตามประเภทอาชีพและวางแผน</a:t>
            </a:r>
            <a:r>
              <a:rPr lang="th-TH" sz="20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ปฏิบัติการ</a:t>
            </a:r>
            <a:br>
              <a:rPr lang="th-TH" sz="20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ฝึก</a:t>
            </a:r>
            <a:r>
              <a:rPr lang="th-TH" sz="20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อาชีพให้กับ</a:t>
            </a:r>
            <a:r>
              <a:rPr lang="th-TH" sz="20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ประชาชน</a:t>
            </a:r>
            <a:br>
              <a:rPr lang="th-TH" sz="20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</a:t>
            </a:r>
            <a:r>
              <a:rPr lang="th-TH" sz="20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หมู่บ้าน 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27358" y="4588050"/>
            <a:ext cx="1942352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จังหวัดละ 1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25894" y="4388276"/>
            <a:ext cx="1968269" cy="120032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สำนักงานพัฒนาชุมชนจังหวัด</a:t>
            </a:r>
            <a:r>
              <a:rPr lang="th-TH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42861" y="3753346"/>
            <a:ext cx="185792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 1-2</a:t>
            </a:r>
            <a:b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(ต.ค.59-มี.ค.60)</a:t>
            </a:r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209615" y="2338443"/>
            <a:ext cx="0" cy="3623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/>
          <p:nvPr/>
        </p:nvSpPr>
        <p:spPr>
          <a:xfrm>
            <a:off x="6072198" y="6072206"/>
            <a:ext cx="1071570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ผลผลิต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Straight Arrow Connector 12"/>
          <p:cNvCxnSpPr/>
          <p:nvPr/>
        </p:nvCxnSpPr>
        <p:spPr>
          <a:xfrm rot="10800000">
            <a:off x="7143108" y="6313215"/>
            <a:ext cx="42862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5715008" y="6286520"/>
            <a:ext cx="285752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สี่เหลี่ยมผืนผ้า 36"/>
          <p:cNvSpPr/>
          <p:nvPr/>
        </p:nvSpPr>
        <p:spPr>
          <a:xfrm>
            <a:off x="214282" y="5920795"/>
            <a:ext cx="5429288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วิทยากรสัมมาชีพชุมชน</a:t>
            </a:r>
            <a:b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23,589 คน/หมู่บ้าน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214290"/>
            <a:ext cx="9152801" cy="142876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lang="th-TH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ประชุมเชิงปฏิบัติการ</a:t>
            </a:r>
            <a:r>
              <a:rPr lang="th-TH" sz="4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4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4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th-TH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วิทยากรสัมมาชีพระดับจังหวัด</a:t>
            </a:r>
            <a:r>
              <a:rPr lang="th-TH" sz="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8358213" y="214290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Rectangle 38"/>
          <p:cNvSpPr/>
          <p:nvPr/>
        </p:nvSpPr>
        <p:spPr>
          <a:xfrm>
            <a:off x="0" y="6903579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10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758894973"/>
              </p:ext>
            </p:extLst>
          </p:nvPr>
        </p:nvGraphicFramePr>
        <p:xfrm>
          <a:off x="241045" y="1775945"/>
          <a:ext cx="8535323" cy="484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232245" y="2972709"/>
            <a:ext cx="2702675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4400" b="1" u="sng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  <a:r>
              <a:rPr lang="th-TH" sz="4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th-TH" sz="4400" b="1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ดำเนินการ</a:t>
            </a: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ประชุมฯ </a:t>
            </a: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ตามกรอบ</a:t>
            </a: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เรียนรู้</a:t>
            </a:r>
            <a:b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</a:t>
            </a:r>
            <a:r>
              <a:rPr lang="th-TH" sz="2000" b="1" u="sng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</a:t>
            </a:r>
            <a:r>
              <a:rPr lang="th-TH" sz="2000" b="1" u="sng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แนวทางการสร้าง</a:t>
            </a:r>
            <a:r>
              <a:rPr lang="th-TH" sz="2000" b="1" u="sng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สัมมาชีพชุมชน </a:t>
            </a:r>
            <a:r>
              <a:rPr lang="th-TH" sz="2000" b="1" u="sng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000" b="1" u="sng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u="sng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 6-8</a:t>
            </a:r>
            <a:endParaRPr lang="th-TH" sz="2000" b="1" u="sng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3240" y="2704346"/>
            <a:ext cx="2709939" cy="298543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4400" b="1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>
              <a:buFont typeface="Wingdings" pitchFamily="2" charset="2"/>
              <a:buChar char="§"/>
            </a:pPr>
            <a:r>
              <a:rPr lang="th-TH" sz="1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ดำเนินการเมื่อ</a:t>
            </a:r>
            <a:r>
              <a:rPr lang="th-TH" sz="1600" b="1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br>
              <a:rPr lang="th-TH" sz="1600" b="1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ผ่าน</a:t>
            </a:r>
            <a:r>
              <a:rPr lang="th-TH" sz="1600" b="1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การฝึกอบรมหลักสูตร “วิทยากรผู้นำสัมมาชีพ”ครบ</a:t>
            </a:r>
            <a:r>
              <a:rPr lang="th-TH" sz="1600" b="1" u="sng" spc="1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ทั้งจังหวัด</a:t>
            </a:r>
            <a:r>
              <a:rPr lang="th-TH" sz="1400" b="1" spc="1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spc="11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หรือครบ</a:t>
            </a:r>
            <a:br>
              <a:rPr lang="th-TH" sz="1600" b="1" spc="11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spc="11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</a:t>
            </a:r>
            <a:r>
              <a:rPr lang="th-TH" sz="1600" b="1" spc="1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อำเภอ </a:t>
            </a:r>
            <a:r>
              <a:rPr lang="th-TH" sz="1600" b="1" spc="-5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(กรณีมีจำนวนกลุ่มเป้าหมายปริมาณมาก)  โดยสามารถจัด</a:t>
            </a:r>
            <a:r>
              <a:rPr lang="th-TH" sz="1600" b="1" spc="-5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ประชุม</a:t>
            </a:r>
            <a:br>
              <a:rPr lang="th-TH" sz="1600" b="1" spc="-5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spc="-5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เป็นรุ่น</a:t>
            </a:r>
            <a:r>
              <a:rPr lang="th-TH" sz="1600" b="1" spc="-5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</a:t>
            </a:r>
            <a:endParaRPr lang="th-TH" sz="1600" b="1" u="sng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4282" y="2777286"/>
            <a:ext cx="2643206" cy="273921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3200" b="1" u="sng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จัดทำ</a:t>
            </a:r>
            <a:r>
              <a:rPr lang="th-TH" sz="3600" b="1" u="sng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ฐานข้อมูล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>
              <a:buFont typeface="Wingdings" pitchFamily="2" charset="2"/>
              <a:buChar char="§"/>
            </a:pPr>
            <a:r>
              <a:rPr lang="en-US" b="1" spc="-1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spc="-1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วิทยากร</a:t>
            </a:r>
            <a:r>
              <a:rPr lang="th-TH" b="1" spc="-1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</a:t>
            </a:r>
            <a:r>
              <a:rPr lang="th-TH" b="1" spc="-1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ชุมชน</a:t>
            </a:r>
            <a:r>
              <a:rPr lang="th-TH" sz="2400" b="1" spc="-1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400" b="1" spc="-1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ตามแบบฟอร์ม</a:t>
            </a:r>
            <a:br>
              <a:rPr lang="th-TH" sz="24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</a:t>
            </a:r>
            <a:r>
              <a:rPr lang="th-TH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กรมฯ 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31792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214290"/>
            <a:ext cx="9152801" cy="124249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lang="th-TH" sz="3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เตรียมความพร้อม</a:t>
            </a:r>
            <a:br>
              <a:rPr lang="th-TH" sz="3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ทีม</a:t>
            </a:r>
            <a:r>
              <a:rPr lang="th-TH" sz="3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วิทยากรสัมมาชีพชุมชนระดับหมู่บ้าน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8384825" y="218606"/>
            <a:ext cx="759177" cy="690267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Rectangle 38"/>
          <p:cNvSpPr/>
          <p:nvPr/>
        </p:nvSpPr>
        <p:spPr>
          <a:xfrm>
            <a:off x="0" y="6791285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100071168"/>
              </p:ext>
            </p:extLst>
          </p:nvPr>
        </p:nvGraphicFramePr>
        <p:xfrm>
          <a:off x="91865" y="979908"/>
          <a:ext cx="7106563" cy="493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7335302" y="1662290"/>
            <a:ext cx="1668283" cy="40011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</a:t>
            </a:r>
            <a:endPara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9071" y="2537288"/>
            <a:ext cx="1944216" cy="132343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23,589 </a:t>
            </a:r>
            <a: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หมู่บ้าน ๆ ละ </a:t>
            </a:r>
            <a:b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คน รวมทั้งสิ้น 117,945 คน</a:t>
            </a:r>
            <a:endParaRPr lang="th-TH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1452" y="1773946"/>
            <a:ext cx="1989647" cy="44627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h-TH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endParaRPr lang="th-TH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81343" y="2658360"/>
            <a:ext cx="2888928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ระยะเวลาดำเนินการ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20519" y="3488780"/>
            <a:ext cx="1910287" cy="3723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หน่วยดำเนินการ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13419" y="2266515"/>
            <a:ext cx="1811359" cy="440120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สร้างทีมวิทยากรสัมมาชีพชุมชนระดับหมู่บ้านให้มีความพร้อม สามารถจัดการฝึกอบรมอาชีพ ให้กับประชาชนใน</a:t>
            </a:r>
            <a:r>
              <a:rPr lang="th-TH" sz="20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หมู่บ้านได้</a:t>
            </a:r>
            <a:r>
              <a:rPr lang="th-TH" sz="20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อย่า</a:t>
            </a:r>
            <a:r>
              <a:rPr lang="th-TH" sz="20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งมีประสิทธิภาพ</a:t>
            </a:r>
            <a:endParaRPr lang="th-TH" sz="2000" b="1" spc="-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11090" y="4305735"/>
            <a:ext cx="1802066" cy="738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หมู่บ้านละ 3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15928" y="4382013"/>
            <a:ext cx="1970649" cy="120032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สำนักงานพัฒนาชุมชนอำเภอ</a:t>
            </a:r>
            <a:endParaRPr lang="en-US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03820" y="3377098"/>
            <a:ext cx="1825943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 1-2</a:t>
            </a:r>
            <a:b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(ต.ค.59-มี.ค.60)</a:t>
            </a:r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093503" y="2055029"/>
            <a:ext cx="0" cy="3623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/>
          <p:nvPr/>
        </p:nvSpPr>
        <p:spPr>
          <a:xfrm>
            <a:off x="5699024" y="6072206"/>
            <a:ext cx="1071570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ผลผลิต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Straight Arrow Connector 12"/>
          <p:cNvCxnSpPr/>
          <p:nvPr/>
        </p:nvCxnSpPr>
        <p:spPr>
          <a:xfrm rot="10800000">
            <a:off x="6815564" y="6286520"/>
            <a:ext cx="42862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5139992" y="6286520"/>
            <a:ext cx="428628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124342" y="5804956"/>
            <a:ext cx="4876286" cy="8433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marL="269875" lvl="0" indent="-269875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ทีมวิทยากรสัมมาชีพชุมชนระดับหมู่บ้าน </a:t>
            </a:r>
            <a:b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117,945 คน (หมู่บ้านละ 5 คน)</a:t>
            </a:r>
          </a:p>
          <a:p>
            <a:pPr marL="342900" lvl="0" indent="-3429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ครัวเรือนเป้าหมายฯ 20 ครัวเรือนพร้อมฝึกอาชีพ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hape 263"/>
          <p:cNvSpPr/>
          <p:nvPr/>
        </p:nvSpPr>
        <p:spPr>
          <a:xfrm>
            <a:off x="8358213" y="214290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791285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10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718045138"/>
              </p:ext>
            </p:extLst>
          </p:nvPr>
        </p:nvGraphicFramePr>
        <p:xfrm>
          <a:off x="241046" y="1775945"/>
          <a:ext cx="8651433" cy="467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31077" y="1448534"/>
            <a:ext cx="9112924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3600" b="1" u="sng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ดำเนินการเตรียมความพร้อมตามกรอบการ</a:t>
            </a: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เรียนรู้</a:t>
            </a:r>
            <a:b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</a:t>
            </a:r>
            <a:r>
              <a:rPr lang="th-TH" sz="2400" b="1" u="sng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</a:t>
            </a:r>
            <a:r>
              <a:rPr lang="th-TH" sz="2400" b="1" u="sng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แนวทางการสร้าง</a:t>
            </a:r>
            <a:r>
              <a:rPr lang="th-TH" sz="2400" b="1" u="sng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สัมมาชีพชุมชน หน้า 10-13</a:t>
            </a:r>
            <a:endParaRPr lang="th-TH" sz="1800" b="1" u="sng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90" y="2880452"/>
            <a:ext cx="9144900" cy="3847207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lvl="0"/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kumimoji="0" lang="th-TH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ดำเนินการหลังจากปราชญ์ชุมชนหมู่บ้านละ 1 คน ผ่านการประชุมเชิงปฏิบัติการ</a:t>
            </a:r>
            <a:br>
              <a:rPr lang="th-TH" sz="18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วิทยากรสัมมาชีพชุมชนระดับจังหวัดเรียบร้อยแล้ว</a:t>
            </a:r>
          </a:p>
          <a:p>
            <a:pPr>
              <a:tabLst>
                <a:tab pos="363538" algn="l"/>
                <a:tab pos="536575" algn="l"/>
              </a:tabLst>
            </a:pP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 3 วัน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ดังนี้</a:t>
            </a:r>
            <a:b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จัดทำฐานข้อมูลทีม</a:t>
            </a:r>
            <a:r>
              <a:rPr lang="th-TH" sz="20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วิทยากรสัมมาชีพชุมชนระดับหมู่บ้าน</a:t>
            </a:r>
            <a:r>
              <a:rPr lang="th-TH" sz="2000" b="1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</a:t>
            </a:r>
            <a:r>
              <a:rPr lang="th-TH" sz="2000" b="1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แบบฟอร์ม</a:t>
            </a:r>
            <a:br>
              <a:rPr lang="th-TH" sz="2000" b="1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ที่</a:t>
            </a:r>
            <a:r>
              <a:rPr lang="th-TH" sz="2000" b="1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กรมฯ กำหนด</a:t>
            </a:r>
          </a:p>
        </p:txBody>
      </p:sp>
      <p:sp>
        <p:nvSpPr>
          <p:cNvPr id="15" name="Shape 263"/>
          <p:cNvSpPr/>
          <p:nvPr/>
        </p:nvSpPr>
        <p:spPr>
          <a:xfrm>
            <a:off x="8217799" y="164258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90" y="4282744"/>
            <a:ext cx="912848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 1-2 </a:t>
            </a:r>
            <a:br>
              <a:rPr lang="th-TH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สร้างความรู้ ความเข้าใจการสร้างสัมมาชีพชุมชน</a:t>
            </a:r>
          </a:p>
          <a:p>
            <a:r>
              <a:rPr lang="th-TH" sz="16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สร้างทีมวิทยากรสัมมาชีพชุมชนระดับหมู่บ้าน </a:t>
            </a:r>
            <a:br>
              <a:rPr lang="th-TH" sz="16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การวิเคราะห์สถานการณ์ความต้องการอาชีพของของครัวเรือนเป้าหมายที่ต้องการ ฝึกอาชีพ</a:t>
            </a:r>
          </a:p>
          <a:p>
            <a:r>
              <a:rPr lang="th-TH" sz="1600" b="1" u="sng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 3 </a:t>
            </a:r>
            <a:r>
              <a:rPr lang="th-TH" sz="16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6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การเตรียมความพร้อมครัวเรือนเป้าหมาย ที่ต้องการฝึกอาชีพ </a:t>
            </a:r>
            <a:endParaRPr lang="th-TH" sz="1600" b="1" u="sng" spc="-13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1" y="109360"/>
            <a:ext cx="9152801" cy="124249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lang="th-TH" sz="3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เตรียมความพร้อม</a:t>
            </a:r>
            <a:br>
              <a:rPr lang="th-TH" sz="3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ทีม</a:t>
            </a:r>
            <a:r>
              <a:rPr lang="th-TH" sz="3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วิทยากรสัมมาชีพชุมชนระดับหมู่บ้าน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Shape 263"/>
          <p:cNvSpPr/>
          <p:nvPr/>
        </p:nvSpPr>
        <p:spPr>
          <a:xfrm>
            <a:off x="8384825" y="113676"/>
            <a:ext cx="759177" cy="690267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4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214290"/>
            <a:ext cx="9152801" cy="124249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</a:t>
            </a:r>
            <a:r>
              <a:rPr lang="th-TH" sz="3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</a:t>
            </a:r>
            <a:br>
              <a:rPr lang="th-TH" sz="3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kumimoji="0" lang="th-TH" sz="3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สัมมาชีพชุมชนในระดับหมู่บ้าน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8384825" y="218606"/>
            <a:ext cx="759177" cy="690267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791285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91865" y="1252622"/>
          <a:ext cx="7106563" cy="493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7335302" y="1806669"/>
            <a:ext cx="1668283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cs typeface="Cordia New" panose="020B0304020202020204" pitchFamily="34" charset="-34"/>
              </a:rPr>
              <a:t>วัตถุประสงค์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198" y="2667996"/>
            <a:ext cx="1944216" cy="163121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23,589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หมู่บ้าน ๆ ละ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ทั้งสิ้น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471,780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1452" y="1838114"/>
            <a:ext cx="1989647" cy="44627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endParaRPr kumimoji="0" lang="th-TH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33217" y="2722528"/>
            <a:ext cx="2888928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ระยะเวลาดำเนินการ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78245" y="3734670"/>
            <a:ext cx="208823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หน่วยดำเนินการ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90955" y="2747373"/>
            <a:ext cx="1550036" cy="209288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h-TH" sz="2600" b="1" spc="-3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IT๙" panose="020B0500040200020003" pitchFamily="34" charset="-34"/>
              </a:rPr>
              <a:t>ส่งเสริมอาชีพตามแนวทางสัมมาชีพ</a:t>
            </a:r>
            <a:r>
              <a:rPr lang="th-TH" sz="2600" b="1" spc="-3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IT๙" panose="020B0500040200020003" pitchFamily="34" charset="-34"/>
              </a:rPr>
              <a:t>ชุมชนแก่</a:t>
            </a:r>
            <a:r>
              <a:rPr lang="th-TH" sz="2600" b="1" spc="-3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IT๙" panose="020B0500040200020003" pitchFamily="34" charset="-34"/>
              </a:rPr>
              <a:t>ประชาชนกลุ่มเป้าหมาย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12818" y="4557468"/>
            <a:ext cx="1829610" cy="738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</a:t>
            </a: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หมู่บ้านละ 5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9270" y="4577776"/>
            <a:ext cx="1968269" cy="120032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สำนักงานพัฒนาชุมชนอำเภอ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58832" y="3601686"/>
            <a:ext cx="1942595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 1-2</a:t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(ต.ค.59-มี.ค.60)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093503" y="2379287"/>
            <a:ext cx="0" cy="3623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/>
          <p:nvPr/>
        </p:nvSpPr>
        <p:spPr>
          <a:xfrm>
            <a:off x="7572396" y="6095518"/>
            <a:ext cx="1071570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ผลผลิต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Straight Arrow Connector 12"/>
          <p:cNvCxnSpPr/>
          <p:nvPr/>
        </p:nvCxnSpPr>
        <p:spPr>
          <a:xfrm rot="5400000">
            <a:off x="7608909" y="5464189"/>
            <a:ext cx="107157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6786578" y="6357958"/>
            <a:ext cx="642942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221552" y="6009540"/>
            <a:ext cx="6500858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ครัวเรือนเป้าหมายที่ได้รับ</a:t>
            </a:r>
            <a:b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การส่งเสริมอาชีพ 471,780 ครัวเรือน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hape 263"/>
          <p:cNvSpPr/>
          <p:nvPr/>
        </p:nvSpPr>
        <p:spPr>
          <a:xfrm>
            <a:off x="8358213" y="214290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791285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10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718045138"/>
              </p:ext>
            </p:extLst>
          </p:nvPr>
        </p:nvGraphicFramePr>
        <p:xfrm>
          <a:off x="241046" y="1775945"/>
          <a:ext cx="8651433" cy="467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31077" y="1448534"/>
            <a:ext cx="911292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อำเภอ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การส่งเสริมฯ ตาม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กรอบการ</a:t>
            </a:r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เรียนรู้ใน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</a:t>
            </a:r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</a:t>
            </a:r>
            <a:b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</a:t>
            </a:r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ชุมชน </a:t>
            </a:r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 15-16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" y="2588277"/>
            <a:ext cx="9144900" cy="393954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lvl="0"/>
            <a:r>
              <a:rPr kumimoji="0" lang="th-TH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b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kumimoji="0" lang="th-T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ดำเนินการหลังจากดำเนินโครงการเตรียมความพร้อมทีมวิทยากรสัมมาชีพ</a:t>
            </a:r>
            <a:r>
              <a:rPr lang="th-TH" sz="20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ชุมชน</a:t>
            </a:r>
            <a:br>
              <a:rPr lang="th-TH" sz="20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ระดับหมู่บ้านเรียบร้อยแล้ว</a:t>
            </a:r>
          </a:p>
          <a:p>
            <a:pPr>
              <a:tabLst>
                <a:tab pos="363538" algn="l"/>
                <a:tab pos="536575" algn="l"/>
              </a:tabLst>
            </a:pP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 5 วัน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ดังนี้</a:t>
            </a: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hape 263"/>
          <p:cNvSpPr/>
          <p:nvPr/>
        </p:nvSpPr>
        <p:spPr>
          <a:xfrm>
            <a:off x="8217799" y="164258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98178"/>
            <a:ext cx="9152801" cy="124249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</a:t>
            </a:r>
            <a:r>
              <a:rPr lang="th-TH" sz="3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</a:t>
            </a:r>
            <a:br>
              <a:rPr lang="th-TH" sz="3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kumimoji="0" lang="th-TH" sz="3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สัมมาชีพชุมชนในระดับหมู่บ้าน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Shape 263"/>
          <p:cNvSpPr/>
          <p:nvPr/>
        </p:nvSpPr>
        <p:spPr>
          <a:xfrm>
            <a:off x="8384825" y="102494"/>
            <a:ext cx="759177" cy="690267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0" y="4090444"/>
            <a:ext cx="91440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th-TH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 1-3 </a:t>
            </a:r>
            <a:br>
              <a:rPr lang="th-TH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- 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สร้างความรู้ ความเข้าใจในเรื่องอาชีพที่ต้องการเรียนรู้ (ความรู้ทางวิชาการ</a:t>
            </a:r>
            <a:b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ประกอบด้วย แนวคิด ทฤษฎี หลักการและการสาธิตอาชีพในเบื้องต้น) </a:t>
            </a:r>
            <a:endParaRPr lang="th-TH" sz="2000" dirty="0" smtClean="0"/>
          </a:p>
          <a:p>
            <a:r>
              <a:rPr lang="th-TH" sz="20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th-TH" sz="2000" b="1" u="sng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 4</a:t>
            </a:r>
            <a:r>
              <a:rPr lang="th-TH" sz="20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0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-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ศึกษาดูงาน </a:t>
            </a:r>
          </a:p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วันที่ 5</a:t>
            </a:r>
            <a:br>
              <a:rPr lang="th-TH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- ฝึกปฏิบัติภายในครัวเรือนเป้าหมายที่ต้องการฝึกอาชีพ</a:t>
            </a:r>
            <a:endParaRPr lang="th-TH" sz="1600" b="1" u="sng" spc="-13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hape 263"/>
          <p:cNvSpPr/>
          <p:nvPr/>
        </p:nvSpPr>
        <p:spPr>
          <a:xfrm>
            <a:off x="8358213" y="214290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791285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10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718045138"/>
              </p:ext>
            </p:extLst>
          </p:nvPr>
        </p:nvGraphicFramePr>
        <p:xfrm>
          <a:off x="241046" y="1775945"/>
          <a:ext cx="8651433" cy="467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31077" y="1448534"/>
            <a:ext cx="911292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อำเภอ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การส่งเสริมฯ ตาม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กรอบการ</a:t>
            </a:r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เรียนรู้ใน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</a:t>
            </a:r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</a:t>
            </a:r>
            <a:b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</a:t>
            </a:r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ชุมชน </a:t>
            </a:r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 15-16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" y="2588276"/>
            <a:ext cx="9144900" cy="3477875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lvl="0"/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endParaRPr lang="th-TH" sz="1800" b="1" spc="-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คัดเลือกครัวเรือนเป้าหมายที่เข้าร่วมฝึก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อาชีพ จำนวน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หมู่บ้านละ 20 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ครัวเรือน</a:t>
            </a:r>
            <a:b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(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ครัวเรือนละ 1 คน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ให้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พิจารณา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 </a:t>
            </a:r>
          </a:p>
          <a:p>
            <a:pPr marL="546100">
              <a:buFont typeface="Wingdings" pitchFamily="2" charset="2"/>
              <a:buChar char="q"/>
              <a:tabLst>
                <a:tab pos="363538" algn="l"/>
                <a:tab pos="536575" algn="l"/>
                <a:tab pos="801688" algn="l"/>
              </a:tabLst>
            </a:pP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ทะเบียนครัวเรือนที่</a:t>
            </a:r>
            <a:r>
              <a:rPr lang="th-TH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มีรายได้ต่ำกว่าเกณฑ์ความจำเป็นพื้นฐาน (</a:t>
            </a:r>
            <a:r>
              <a:rPr lang="th-TH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จปฐ.</a:t>
            </a:r>
            <a:r>
              <a:rPr lang="th-TH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เป็นอันดับ</a:t>
            </a:r>
            <a:r>
              <a:rPr lang="th-TH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แรก</a:t>
            </a:r>
          </a:p>
          <a:p>
            <a:pPr marL="546100">
              <a:buFont typeface="Wingdings" pitchFamily="2" charset="2"/>
              <a:buChar char="q"/>
              <a:tabLst>
                <a:tab pos="363538" algn="l"/>
                <a:tab pos="536575" algn="l"/>
                <a:tab pos="801688" algn="l"/>
              </a:tabLst>
            </a:pPr>
            <a:r>
              <a:rPr lang="th-TH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แบบ</a:t>
            </a:r>
            <a:r>
              <a:rPr lang="th-TH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สำรวจความ</a:t>
            </a:r>
            <a:r>
              <a:rPr lang="th-TH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ต้องการฝึก</a:t>
            </a:r>
            <a:r>
              <a:rPr lang="th-TH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อาชีพของคนในชุมชนที่สมัครใจและตั้งใจฝึก</a:t>
            </a:r>
            <a:r>
              <a:rPr lang="th-TH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อาชีพ ฯ</a:t>
            </a:r>
            <a:endPara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261938" algn="l"/>
              </a:tabLst>
            </a:pP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คัดเลือกให้แล้วเสร็จในช่วง 3 วันของโครงการเตรียมความพร้อมฯ)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261938" algn="l"/>
              </a:tabLst>
            </a:pP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261938" algn="l"/>
              </a:tabLst>
            </a:pP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ทั้ง </a:t>
            </a: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ครัวเรือนต้องมี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จัดเก็บจปฐ.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</a:t>
            </a: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2560</a:t>
            </a: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</a:t>
            </a: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การวิเคราะห์ประเภทอาชีพเพื่อฝึกอบรมและกำหนดสถานที่ศึกษาดูงาน 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ต้องดำเนินการ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ให้แล้วเสร็จในช่วง 3 วันของโครงการเตรียมความ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พร้อมทีมวิทยากรฯ) </a:t>
            </a:r>
          </a:p>
        </p:txBody>
      </p:sp>
      <p:sp>
        <p:nvSpPr>
          <p:cNvPr id="15" name="Shape 263"/>
          <p:cNvSpPr/>
          <p:nvPr/>
        </p:nvSpPr>
        <p:spPr>
          <a:xfrm>
            <a:off x="8217799" y="164258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98178"/>
            <a:ext cx="9152801" cy="124249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</a:t>
            </a:r>
            <a:r>
              <a:rPr lang="th-TH" sz="3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</a:t>
            </a:r>
            <a:br>
              <a:rPr lang="th-TH" sz="3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kumimoji="0" lang="th-TH" sz="3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สัมมาชีพชุมชนในระดับหมู่บ้าน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Shape 263"/>
          <p:cNvSpPr/>
          <p:nvPr/>
        </p:nvSpPr>
        <p:spPr>
          <a:xfrm>
            <a:off x="8384825" y="102494"/>
            <a:ext cx="759177" cy="690267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10630"/>
            <a:ext cx="9128480" cy="6694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2000" b="1" u="sng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กรณีเปลี่ยนแปลง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th-TH" sz="20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thaiDist"/>
            <a:r>
              <a:rPr lang="th-TH" sz="1600" b="1" spc="-13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ดำเนินการปรับปรุงแก้ไขฐานข้อมูลและแจ้งให้กรมฯ ทราบตาม</a:t>
            </a:r>
            <a:r>
              <a:rPr lang="th-TH" sz="1600" b="1" spc="-13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</a:t>
            </a:r>
            <a:r>
              <a:rPr lang="th-TH" sz="1600" b="1" u="sng" spc="-13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ทะเบียน</a:t>
            </a:r>
            <a:r>
              <a:rPr lang="th-TH" sz="1600" b="1" u="sng" spc="-13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ข้อมูลครัวเรือนสัมมาชีพชุมชน </a:t>
            </a:r>
          </a:p>
        </p:txBody>
      </p:sp>
    </p:spTree>
    <p:extLst>
      <p:ext uri="{BB962C8B-B14F-4D97-AF65-F5344CB8AC3E}">
        <p14:creationId xmlns:p14="http://schemas.microsoft.com/office/powerpoint/2010/main" val="29214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hape 263"/>
          <p:cNvSpPr/>
          <p:nvPr/>
        </p:nvSpPr>
        <p:spPr>
          <a:xfrm>
            <a:off x="8358213" y="214290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903579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10" name="ไดอะแกรม 5"/>
          <p:cNvGraphicFramePr/>
          <p:nvPr/>
        </p:nvGraphicFramePr>
        <p:xfrm>
          <a:off x="241046" y="1775945"/>
          <a:ext cx="8651433" cy="467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785926"/>
            <a:ext cx="9144900" cy="4585871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 </a:t>
            </a: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ทีมวิทยากรสัมมาชีพชุมชนระดับหมู่บ้านต้องรวบรวมข้อมูล (ตามข้อ 5) และ</a:t>
            </a: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ประสาน</a:t>
            </a:r>
            <a:b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สำนักงานพัฒนา</a:t>
            </a: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ชุมชนอำเภอจัดซื้อวัสดุฝึกอาชีพ </a:t>
            </a:r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เพื่อดำเนินการ</a:t>
            </a:r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</a:t>
            </a:r>
            <a:b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การ</a:t>
            </a:r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ฝึกอาชีพ </a:t>
            </a:r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</a:t>
            </a:r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ครัวเรือนเป้าหมายนำไปฝึกอาชีพได้จริง </a:t>
            </a:r>
            <a:r>
              <a:rPr lang="th-TH" sz="1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ก่อนเริ่มดำเนินการฝึกอบรม</a:t>
            </a:r>
          </a:p>
          <a:p>
            <a:pPr lvl="0">
              <a:defRPr/>
            </a:pPr>
            <a:r>
              <a:rPr kumimoji="0" lang="th-TH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7) </a:t>
            </a:r>
            <a:r>
              <a:rPr kumimoji="0" lang="th-TH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กรณีวิทยากรสัมมาชีพชุมชนในหมู่บ้านไม่มีความรู้ในเรื่องที่ครัวเรือน</a:t>
            </a:r>
            <a:r>
              <a:rPr kumimoji="0" lang="th-TH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br>
              <a:rPr kumimoji="0" lang="th-TH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8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kumimoji="0" lang="th-TH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ต้องการ</a:t>
            </a:r>
            <a:r>
              <a:rPr kumimoji="0" lang="th-TH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ฝึก</a:t>
            </a:r>
            <a:r>
              <a:rPr kumimoji="0" lang="th-TH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อาชีพ</a:t>
            </a:r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พิจารณาคัดเลือก</a:t>
            </a: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8) </a:t>
            </a: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การศึกษา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ดูงาน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ให้เน้นหมู่บ้านเศรษฐกิจพอเพียงต้นแบบ หรือศูนย์เรียนรู้ชุมชน </a:t>
            </a: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</a:t>
            </a:r>
            <a:b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บ้าน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ปราชญ์ชุมชนใน</a:t>
            </a:r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อำเภอ</a:t>
            </a:r>
            <a:endParaRPr lang="th-TH" sz="1800" b="1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9) </a:t>
            </a:r>
            <a:r>
              <a:rPr lang="th-TH" sz="1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กรณีงบประมาณไม่เพียงพอหรือต้องการรวมทำเป็นลักษณะกลุ่ม</a:t>
            </a:r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ก็</a:t>
            </a:r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</a:t>
            </a: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ดำเนินการฝึก</a:t>
            </a:r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ปฏิบัติในรูปของ</a:t>
            </a: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</a:t>
            </a:r>
            <a:b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10) </a:t>
            </a:r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ทีมวิทยากรสัมมาชีพชุมชนระดับหมู่บ้าน ต้องติดตามเยี่ยมเยียน </a:t>
            </a: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b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รายงาน</a:t>
            </a:r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ผลการประกอบอาชีพตามแบบฟอร์มการติดตามครัวเรือนสัมมาชีพชุมชน </a:t>
            </a:r>
            <a:endParaRPr kumimoji="0" lang="th-TH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hape 263"/>
          <p:cNvSpPr/>
          <p:nvPr/>
        </p:nvSpPr>
        <p:spPr>
          <a:xfrm>
            <a:off x="8217799" y="164258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98178"/>
            <a:ext cx="9152801" cy="124249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ส่งเสริมการสร้าง</a:t>
            </a:r>
            <a:b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kumimoji="0" lang="th-TH" sz="3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สัมมาชีพชุมชนในระดับหมู่บ้าน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Shape 263"/>
          <p:cNvSpPr/>
          <p:nvPr/>
        </p:nvSpPr>
        <p:spPr>
          <a:xfrm>
            <a:off x="8384825" y="102494"/>
            <a:ext cx="759177" cy="690267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658960"/>
            <a:ext cx="917281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3050" lvl="0">
              <a:buFont typeface="Wingdings" pitchFamily="2" charset="2"/>
              <a:buChar char="q"/>
              <a:tabLst>
                <a:tab pos="449263" algn="l"/>
              </a:tabLst>
              <a:defRPr/>
            </a:pPr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</a:t>
            </a:r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วิทยากรสัมมาชีพชุมชนระดับหมู่บ้าน </a:t>
            </a:r>
            <a:endParaRPr lang="th-TH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3050" lvl="0">
              <a:buFont typeface="Wingdings" pitchFamily="2" charset="2"/>
              <a:buChar char="q"/>
              <a:tabLst>
                <a:tab pos="449263" algn="l"/>
              </a:tabLst>
              <a:defRPr/>
            </a:pP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ประสาน</a:t>
            </a:r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ขอรับการสนับสนุนจากวิทยากรสัมมาชีพชุมชนที่จังหวัดได้จัดกลุ่ม</a:t>
            </a:r>
            <a:b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ประเภทอาชีพไว้ </a:t>
            </a:r>
            <a:endParaRPr kumimoji="0" lang="th-TH" sz="1600" b="1" i="0" u="sng" strike="noStrike" kern="1200" cap="none" spc="-13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214290"/>
            <a:ext cx="9152801" cy="100013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นิยามศัพท์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ที่สำคัญ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4429125" y="285728"/>
            <a:ext cx="642943" cy="674703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1571613"/>
            <a:ext cx="9144000" cy="2062103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สัมมาชีพ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u="sng" spc="-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อาชีพที่ไม่เบียดเบียนตนเอง ไม่เบียดเบียนผู้อื่น </a:t>
            </a:r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เบียดเบียน</a:t>
            </a:r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สิ่งแวดล้อม</a:t>
            </a:r>
            <a:r>
              <a:rPr lang="th-TH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มีรายได้มากกว่ารายจ่าย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เป็นความพยายามที่จะปรับจาก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 “ทำ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มาหา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กิน”เป็น “ทำ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มา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ค้าขาย”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ไม่ได้เอากำไรสูงสุดเป็นตัวตั้ง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หรือเป็นเป้าหมายสุดท้าย </a:t>
            </a:r>
            <a:r>
              <a:rPr lang="th-TH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และต้องคำนึงถึงความเป็นธรรมทางสังคม</a:t>
            </a:r>
            <a:endParaRPr lang="th-TH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0" y="4286257"/>
            <a:ext cx="9144000" cy="2062103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ปราชญ์ชุมชน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</a:t>
            </a:r>
            <a:r>
              <a:rPr lang="th-TH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ผู้ที่ประกอบสัมมาชีพ จนมีความรู้ความชำนาญในการประกอบอาชีพ หรือมีความเชี่ยวชาญในอาชีพ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นั้นๆ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ประสบ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ความสำเร็จและมีความมั่นคงในอาชีพเป็นที่ยอมรับของคนในชุมชน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พร้อม</a:t>
            </a:r>
            <a:r>
              <a:rPr lang="th-TH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มีจิตอาสาที่จะถ่ายทอดและขยายผลไปยังบุคคลอื่นๆ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ในชุมชน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214290"/>
            <a:ext cx="9152801" cy="124249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</a:t>
            </a:r>
            <a:b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kumimoji="0" lang="th-TH" sz="3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</a:t>
            </a:r>
            <a:r>
              <a:rPr kumimoji="0" lang="th-TH" sz="3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ตั้งและพัฒนากลุ่มอาชีพ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8244409" y="218606"/>
            <a:ext cx="899592" cy="93256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791285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91865" y="1028034"/>
          <a:ext cx="7106563" cy="493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7335302" y="1774585"/>
            <a:ext cx="1668283" cy="40011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0925" y="2701140"/>
            <a:ext cx="1852619" cy="138499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จัดตั้งกลุ่มอาชีพใหม่2,360 กลุ่ม</a:t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(ร้อยละ</a:t>
            </a:r>
            <a:r>
              <a:rPr kumimoji="0" lang="th-TH" sz="1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ของจำนวนหมู่บ้านเป้าหมาย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1452" y="1822072"/>
            <a:ext cx="1989647" cy="44627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กลุ่มเป้าหมาย</a:t>
            </a:r>
            <a:endParaRPr kumimoji="0" lang="th-TH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92587" y="2706486"/>
            <a:ext cx="2888928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ระยะเวลาดำเนินการ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58455" y="3461956"/>
            <a:ext cx="208823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หน่วยดำเนินการ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43542" y="2724894"/>
            <a:ext cx="1602187" cy="378565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h-TH" sz="2000" b="1" spc="-3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ส่งเสริมและ</a:t>
            </a:r>
            <a:r>
              <a:rPr lang="th-TH" sz="2000" b="1" spc="-3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</a:t>
            </a:r>
            <a:br>
              <a:rPr lang="th-TH" sz="2000" b="1" spc="-3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spc="-3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2000" b="1" spc="-3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2000" b="1" spc="-3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สัมมาชีพ</a:t>
            </a:r>
            <a:br>
              <a:rPr lang="th-TH" sz="2000" b="1" spc="-3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spc="-3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2000" b="1" spc="-3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ผ่านการพัฒนา</a:t>
            </a:r>
            <a:r>
              <a:rPr lang="th-TH" sz="2000" b="1" spc="-3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br>
              <a:rPr lang="th-TH" sz="2000" b="1" spc="-3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spc="-3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b="1" spc="-3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รวมกลุ่มจัดตั้งและพัฒนาเป็นกลุ่ม</a:t>
            </a:r>
            <a:r>
              <a:rPr lang="th-TH" sz="2000" b="1" spc="-3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อาชีพ</a:t>
            </a:r>
            <a:br>
              <a:rPr lang="th-TH" sz="2000" b="1" spc="-3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spc="-3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2000" b="1" spc="-3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ก่อให้เกิดรายได้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71962" y="4418029"/>
            <a:ext cx="1857388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กลุ่มละ 1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95312" y="4230860"/>
            <a:ext cx="1968269" cy="120032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สำนักงานพัฒนาชุมชนอำเภอ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10706" y="3537518"/>
            <a:ext cx="1942595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 3-4</a:t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(เม.ย.-ก.ย.60)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H="1">
            <a:off x="7929204" y="2413209"/>
            <a:ext cx="430129" cy="7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/>
          <p:nvPr/>
        </p:nvSpPr>
        <p:spPr>
          <a:xfrm>
            <a:off x="5572132" y="6072206"/>
            <a:ext cx="1071570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ผลผลิต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Straight Arrow Connector 12"/>
          <p:cNvCxnSpPr/>
          <p:nvPr/>
        </p:nvCxnSpPr>
        <p:spPr>
          <a:xfrm rot="10800000">
            <a:off x="6715140" y="6286520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สี่เหลี่ยมผืนผ้า 20"/>
          <p:cNvSpPr/>
          <p:nvPr/>
        </p:nvSpPr>
        <p:spPr>
          <a:xfrm>
            <a:off x="214282" y="5920795"/>
            <a:ext cx="464347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กลุ่มอาชีพที่ได้รับการพัฒนา </a:t>
            </a:r>
            <a:b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2,360 กลุ่ม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ตัวเชื่อมต่อตรง 21"/>
          <p:cNvCxnSpPr/>
          <p:nvPr/>
        </p:nvCxnSpPr>
        <p:spPr>
          <a:xfrm>
            <a:off x="4908642" y="6286520"/>
            <a:ext cx="571504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6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hape 263"/>
          <p:cNvSpPr/>
          <p:nvPr/>
        </p:nvSpPr>
        <p:spPr>
          <a:xfrm>
            <a:off x="8358213" y="214290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791285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10" name="ไดอะแกรม 5"/>
          <p:cNvGraphicFramePr/>
          <p:nvPr/>
        </p:nvGraphicFramePr>
        <p:xfrm>
          <a:off x="241046" y="1775945"/>
          <a:ext cx="8651433" cy="467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31077" y="1448534"/>
            <a:ext cx="911292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อำเภอ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การส่งเสริมฯ ตาม</a:t>
            </a:r>
            <a:r>
              <a:rPr kumimoji="0" lang="th-TH" sz="1800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กรอบการ</a:t>
            </a:r>
            <a:r>
              <a:rPr kumimoji="0" lang="th-TH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เรียนรู้ใน</a:t>
            </a:r>
            <a:r>
              <a:rPr kumimoji="0" lang="th-TH" sz="1800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เล่มแนวทาง</a:t>
            </a:r>
            <a:r>
              <a:rPr kumimoji="0" lang="th-TH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สร้างสัมมาชีพ</a:t>
            </a:r>
            <a:r>
              <a:rPr kumimoji="0" lang="th-TH" sz="1800" b="1" i="0" u="sng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ชุมชน </a:t>
            </a:r>
            <a:r>
              <a:rPr kumimoji="0" lang="th-TH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 </a:t>
            </a:r>
            <a:r>
              <a:rPr lang="th-TH" sz="20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19-20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357430"/>
            <a:ext cx="9150614" cy="433965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lvl="0"/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kumimoji="0" lang="th-TH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ดำเนินการหลังจากดำเนินหลังจากโครงการส่งเสริมการสร้างสัมมาชีพชุมชน</a:t>
            </a:r>
            <a:br>
              <a:rPr lang="th-TH" sz="18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ในระ</a:t>
            </a:r>
            <a:r>
              <a:rPr lang="th-TH" sz="18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ดับ</a:t>
            </a:r>
            <a:r>
              <a:rPr lang="th-TH" sz="18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หมู่บ้าน เรียบร้อยแล้ว</a:t>
            </a:r>
            <a:br>
              <a:rPr lang="th-TH" sz="18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th-TH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ตั้งและพัฒนากลุ่ม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อาชีพให้</a:t>
            </a:r>
            <a:r>
              <a:rPr lang="th-TH" sz="18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พิจารณาคัดเลือกจากหมู่บ้านยุทธศาสตร์</a:t>
            </a:r>
            <a:r>
              <a:rPr lang="th-TH" sz="18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 1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โดยมี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หลักเกณฑ์การพิจารณาคัดเลือกที่สำคัญ ดังนี้</a:t>
            </a:r>
            <a:endPara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endPara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63538" algn="l"/>
                <a:tab pos="536575" algn="l"/>
              </a:tabLst>
            </a:pP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จัดทำฐานข้อมูลกลุ่ม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อาชีพตามแนวทางสัมมาชีพ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ชุมชนตามแบบฟอร์มที่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กรมฯ 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</a:t>
            </a:r>
          </a:p>
          <a:p>
            <a:pPr>
              <a:tabLst>
                <a:tab pos="363538" algn="l"/>
                <a:tab pos="536575" algn="l"/>
              </a:tabLst>
            </a:pP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จด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ทะเบียนกลุ่มอาชีพกับสำนักงานพัฒนาชุมชนอำเภอ หรือหน่วยงานที่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เกี่ยวข้อง</a:t>
            </a: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hape 263"/>
          <p:cNvSpPr/>
          <p:nvPr/>
        </p:nvSpPr>
        <p:spPr>
          <a:xfrm>
            <a:off x="8217799" y="164258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hape 263"/>
          <p:cNvSpPr/>
          <p:nvPr/>
        </p:nvSpPr>
        <p:spPr>
          <a:xfrm>
            <a:off x="8384825" y="102494"/>
            <a:ext cx="759177" cy="690267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1" y="214290"/>
            <a:ext cx="9152801" cy="124249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</a:t>
            </a:r>
            <a:b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kumimoji="0" lang="th-TH" sz="3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</a:t>
            </a:r>
            <a:r>
              <a:rPr kumimoji="0" lang="th-TH" sz="3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ตั้งและพัฒนากลุ่มอาชีพ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Shape 263"/>
          <p:cNvSpPr/>
          <p:nvPr/>
        </p:nvSpPr>
        <p:spPr>
          <a:xfrm>
            <a:off x="8244409" y="218606"/>
            <a:ext cx="899592" cy="93256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19006"/>
            <a:ext cx="9144001" cy="19366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25475" indent="-176213" algn="thaiDi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625475" algn="l"/>
                <a:tab pos="722313" algn="l"/>
              </a:tabLst>
            </a:pPr>
            <a:r>
              <a:rPr lang="th-TH" sz="16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มี</a:t>
            </a:r>
            <a:r>
              <a:rPr lang="th-TH" sz="16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ครัวเรือนในหมู่บ้านตามยุทธศาสตร์ที่ 1 ตั้งแต่ 5 ครัวเรือนขึ้นไป ซึ่งผ่านการส่งเสริมการ</a:t>
            </a:r>
            <a:r>
              <a:rPr lang="th-TH" sz="16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</a:t>
            </a:r>
            <a:br>
              <a:rPr lang="th-TH" sz="16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สัมมาชีพชุมชนใน ระดับ</a:t>
            </a:r>
            <a:r>
              <a:rPr lang="th-TH" sz="16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หมู่บ้าน จำนวน 5 </a:t>
            </a:r>
            <a:r>
              <a:rPr lang="th-TH" sz="16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 ที่</a:t>
            </a:r>
            <a:r>
              <a:rPr lang="th-TH" sz="16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มีการประกอบอาชีพเดียวกันหรือประเภท</a:t>
            </a:r>
            <a:r>
              <a:rPr lang="th-TH" sz="16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อาชีพ</a:t>
            </a:r>
            <a:br>
              <a:rPr lang="th-TH" sz="16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เดียวกัน</a:t>
            </a:r>
            <a:r>
              <a:rPr lang="th-TH" sz="16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มาร่วมกันดำเนินการ </a:t>
            </a:r>
            <a:endParaRPr lang="th-TH" sz="1600" b="1" spc="-8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5475" indent="-176213" algn="thaiDi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625475" algn="l"/>
                <a:tab pos="722313" algn="l"/>
              </a:tabLst>
            </a:pPr>
            <a:r>
              <a:rPr lang="th-TH" sz="16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อาชีพ</a:t>
            </a:r>
            <a:r>
              <a:rPr lang="th-TH" sz="16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ตามข้อ 1) มีโอกาสที่จะสำเร็จได้สามารถสร้างรายได้จริง และมีความเชื่อมโยงกับ</a:t>
            </a:r>
            <a:r>
              <a:rPr lang="th-TH" sz="16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การตลาด</a:t>
            </a:r>
            <a:br>
              <a:rPr lang="th-TH" sz="16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ตามข้อมูลและ</a:t>
            </a:r>
            <a:r>
              <a:rPr lang="th-TH" sz="16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แผนของจังหวัด </a:t>
            </a:r>
            <a:endParaRPr lang="th-TH" sz="1600" b="1" spc="-8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5475" indent="-176213" algn="thaiDi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722313" algn="l"/>
              </a:tabLst>
            </a:pPr>
            <a:r>
              <a:rPr lang="th-TH" sz="16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เป็น</a:t>
            </a:r>
            <a:r>
              <a:rPr lang="th-TH" sz="16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กลุ่มอาชีพที่จัดตั้งขึ้นใหม่ โดยมีวัตถุประสงค์เพื่อช่วยเหลือซึ่งกันและ</a:t>
            </a:r>
            <a:r>
              <a:rPr lang="th-TH" sz="16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กันใน</a:t>
            </a:r>
            <a:r>
              <a:rPr lang="th-TH" sz="16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การประกอบ</a:t>
            </a:r>
            <a:r>
              <a:rPr lang="th-TH" sz="16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อาชีพ</a:t>
            </a:r>
            <a:br>
              <a:rPr lang="th-TH" sz="16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และ</a:t>
            </a:r>
            <a:r>
              <a:rPr lang="th-TH" sz="16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สร้างรายได้</a:t>
            </a:r>
            <a:endParaRPr lang="en-US" sz="1600" b="1" spc="-8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hape 263"/>
          <p:cNvSpPr/>
          <p:nvPr/>
        </p:nvSpPr>
        <p:spPr>
          <a:xfrm>
            <a:off x="7358082" y="285728"/>
            <a:ext cx="642943" cy="674703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Rectangle 38"/>
          <p:cNvSpPr/>
          <p:nvPr/>
        </p:nvSpPr>
        <p:spPr>
          <a:xfrm>
            <a:off x="0" y="6903579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109792160"/>
              </p:ext>
            </p:extLst>
          </p:nvPr>
        </p:nvGraphicFramePr>
        <p:xfrm>
          <a:off x="357157" y="1500174"/>
          <a:ext cx="8535323" cy="484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357158" y="2500306"/>
            <a:ext cx="270267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th-TH" sz="1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3636" y="2500306"/>
            <a:ext cx="270267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thaiDist"/>
            <a:endParaRPr lang="th-TH" sz="18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855" y="35620"/>
            <a:ext cx="6286512" cy="57148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Tahoma" panose="020B0604030504040204" pitchFamily="34" charset="0"/>
                <a:cs typeface="EucrosiaUPC" panose="02020603050405020304" pitchFamily="18" charset="-34"/>
              </a:rPr>
              <a:t>กระบวนการสร้าง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Tahoma" panose="020B0604030504040204" pitchFamily="34" charset="0"/>
                <a:cs typeface="EucrosiaUPC" panose="02020603050405020304" pitchFamily="18" charset="-34"/>
              </a:rPr>
              <a:t>สัมมาชีพ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Tahoma" panose="020B0604030504040204" pitchFamily="34" charset="0"/>
                <a:cs typeface="EucrosiaUPC" panose="02020603050405020304" pitchFamily="18" charset="-34"/>
              </a:rPr>
              <a:t>ชุมชน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Tahoma" panose="020B0604030504040204" pitchFamily="34" charset="0"/>
                <a:cs typeface="EucrosiaUPC" panose="02020603050405020304" pitchFamily="18" charset="-34"/>
              </a:rPr>
              <a:t>: 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anose="02020603050405020304" pitchFamily="18" charset="-34"/>
              <a:ea typeface="Tahoma" panose="020B0604030504040204" pitchFamily="34" charset="0"/>
              <a:cs typeface="EucrosiaUPC" panose="02020603050405020304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3855" y="500042"/>
            <a:ext cx="4846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Tahoma" panose="020B0604030504040204" pitchFamily="34" charset="0"/>
                <a:cs typeface="EucrosiaUPC" panose="02020603050405020304" pitchFamily="18" charset="-34"/>
              </a:rPr>
              <a:t>โครงการสนับสนุน 3 โครงการ ดังนี้</a:t>
            </a:r>
            <a:endParaRPr lang="th-TH" sz="3600" dirty="0"/>
          </a:p>
        </p:txBody>
      </p:sp>
      <p:sp>
        <p:nvSpPr>
          <p:cNvPr id="12" name="Rectangle 1"/>
          <p:cNvSpPr/>
          <p:nvPr/>
        </p:nvSpPr>
        <p:spPr>
          <a:xfrm>
            <a:off x="3214678" y="2500306"/>
            <a:ext cx="270267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th-TH" sz="1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8190" y="3118506"/>
            <a:ext cx="2323255" cy="2062103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ประชุม</a:t>
            </a:r>
            <a:b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เชิงปฏิบัติการ</a:t>
            </a:r>
            <a:b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ทีมสนับสนุน</a:t>
            </a:r>
            <a:b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การขับเคลื่อน</a:t>
            </a:r>
            <a:b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สัมมาชีพชุมชน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ระดับประเทศ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" name="Group 8"/>
          <p:cNvGrpSpPr/>
          <p:nvPr/>
        </p:nvGrpSpPr>
        <p:grpSpPr>
          <a:xfrm>
            <a:off x="1214414" y="1000108"/>
            <a:ext cx="928694" cy="1762551"/>
            <a:chOff x="3620192" y="3579845"/>
            <a:chExt cx="1319342" cy="2405493"/>
          </a:xfrm>
          <a:solidFill>
            <a:schemeClr val="accent2">
              <a:lumMod val="50000"/>
            </a:schemeClr>
          </a:solidFill>
        </p:grpSpPr>
        <p:grpSp>
          <p:nvGrpSpPr>
            <p:cNvPr id="15" name="Group 4"/>
            <p:cNvGrpSpPr/>
            <p:nvPr/>
          </p:nvGrpSpPr>
          <p:grpSpPr>
            <a:xfrm>
              <a:off x="3620192" y="3579845"/>
              <a:ext cx="1319342" cy="2405493"/>
              <a:chOff x="4467469" y="3638169"/>
              <a:chExt cx="1319342" cy="2405493"/>
            </a:xfrm>
            <a:grpFill/>
          </p:grpSpPr>
          <p:grpSp>
            <p:nvGrpSpPr>
              <p:cNvPr id="20" name="Group 29"/>
              <p:cNvGrpSpPr/>
              <p:nvPr/>
            </p:nvGrpSpPr>
            <p:grpSpPr>
              <a:xfrm>
                <a:off x="4467469" y="3638169"/>
                <a:ext cx="1319342" cy="2405493"/>
                <a:chOff x="916143" y="3468358"/>
                <a:chExt cx="1319342" cy="2405493"/>
              </a:xfrm>
              <a:grpFill/>
            </p:grpSpPr>
            <p:grpSp>
              <p:nvGrpSpPr>
                <p:cNvPr id="22" name="Group 30"/>
                <p:cNvGrpSpPr/>
                <p:nvPr/>
              </p:nvGrpSpPr>
              <p:grpSpPr>
                <a:xfrm>
                  <a:off x="916143" y="3468358"/>
                  <a:ext cx="1319342" cy="2122551"/>
                  <a:chOff x="2398886" y="3525009"/>
                  <a:chExt cx="1319342" cy="2122551"/>
                </a:xfrm>
                <a:grpFill/>
              </p:grpSpPr>
              <p:sp>
                <p:nvSpPr>
                  <p:cNvPr id="24" name="Teardrop 32"/>
                  <p:cNvSpPr/>
                  <p:nvPr/>
                </p:nvSpPr>
                <p:spPr>
                  <a:xfrm rot="8334973">
                    <a:off x="2398886" y="3525009"/>
                    <a:ext cx="1319342" cy="1334560"/>
                  </a:xfrm>
                  <a:prstGeom prst="teardrop">
                    <a:avLst>
                      <a:gd name="adj" fmla="val 121906"/>
                    </a:avLst>
                  </a:prstGeom>
                  <a:solidFill>
                    <a:srgbClr val="CC0066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5" name="Teardrop 33"/>
                  <p:cNvSpPr/>
                  <p:nvPr/>
                </p:nvSpPr>
                <p:spPr>
                  <a:xfrm rot="18614941">
                    <a:off x="2859058" y="5380342"/>
                    <a:ext cx="276402" cy="258033"/>
                  </a:xfrm>
                  <a:prstGeom prst="teardrop">
                    <a:avLst>
                      <a:gd name="adj" fmla="val 127054"/>
                    </a:avLst>
                  </a:prstGeom>
                  <a:solidFill>
                    <a:srgbClr val="A5002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3" name="Oval 31"/>
                <p:cNvSpPr/>
                <p:nvPr/>
              </p:nvSpPr>
              <p:spPr>
                <a:xfrm>
                  <a:off x="1048899" y="5628450"/>
                  <a:ext cx="931233" cy="24540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1" name="Flowchart: Connector 72"/>
              <p:cNvSpPr/>
              <p:nvPr/>
            </p:nvSpPr>
            <p:spPr>
              <a:xfrm>
                <a:off x="4576574" y="3748693"/>
                <a:ext cx="1101132" cy="1113512"/>
              </a:xfrm>
              <a:prstGeom prst="flowChartConnector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9" name="Flowchart: Connector 7"/>
            <p:cNvSpPr/>
            <p:nvPr/>
          </p:nvSpPr>
          <p:spPr>
            <a:xfrm>
              <a:off x="3765821" y="3690733"/>
              <a:ext cx="1053070" cy="1077151"/>
            </a:xfrm>
            <a:prstGeom prst="flowChartConnector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7" name="Dodecagon 57"/>
          <p:cNvSpPr/>
          <p:nvPr/>
        </p:nvSpPr>
        <p:spPr>
          <a:xfrm>
            <a:off x="1352644" y="1171614"/>
            <a:ext cx="631464" cy="571504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/>
              <a:t>1</a:t>
            </a: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500430" y="3143248"/>
            <a:ext cx="2214578" cy="2062103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ประชุม</a:t>
            </a:r>
            <a:b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เชิงปฏิบัติการ</a:t>
            </a:r>
            <a:b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ทีมสนับสนุน</a:t>
            </a:r>
            <a:b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การขับเคลื่อนสัมมาชีพชุมชน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ระดับจังหวัด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6429388" y="3143248"/>
            <a:ext cx="2214578" cy="2062103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ประชุม</a:t>
            </a:r>
            <a:b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เชิงปฏิบัติการ</a:t>
            </a:r>
            <a:b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ทีมสนับสนุน</a:t>
            </a:r>
            <a:b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6400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การขับเคลื่อนสัมมาชีพชุมชน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ระดับอำเภอ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8"/>
          <p:cNvGrpSpPr/>
          <p:nvPr/>
        </p:nvGrpSpPr>
        <p:grpSpPr>
          <a:xfrm>
            <a:off x="4071934" y="1000108"/>
            <a:ext cx="928694" cy="1762551"/>
            <a:chOff x="3620192" y="3579845"/>
            <a:chExt cx="1319342" cy="2405493"/>
          </a:xfrm>
          <a:solidFill>
            <a:schemeClr val="accent2">
              <a:lumMod val="50000"/>
            </a:schemeClr>
          </a:solidFill>
        </p:grpSpPr>
        <p:grpSp>
          <p:nvGrpSpPr>
            <p:cNvPr id="31" name="Group 4"/>
            <p:cNvGrpSpPr/>
            <p:nvPr/>
          </p:nvGrpSpPr>
          <p:grpSpPr>
            <a:xfrm>
              <a:off x="3620192" y="3579845"/>
              <a:ext cx="1319342" cy="2405493"/>
              <a:chOff x="4467469" y="3638169"/>
              <a:chExt cx="1319342" cy="2405493"/>
            </a:xfrm>
            <a:grpFill/>
          </p:grpSpPr>
          <p:grpSp>
            <p:nvGrpSpPr>
              <p:cNvPr id="33" name="Group 29"/>
              <p:cNvGrpSpPr/>
              <p:nvPr/>
            </p:nvGrpSpPr>
            <p:grpSpPr>
              <a:xfrm>
                <a:off x="4467469" y="3638169"/>
                <a:ext cx="1319342" cy="2405493"/>
                <a:chOff x="916143" y="3468358"/>
                <a:chExt cx="1319342" cy="2405493"/>
              </a:xfrm>
              <a:grpFill/>
            </p:grpSpPr>
            <p:grpSp>
              <p:nvGrpSpPr>
                <p:cNvPr id="35" name="Group 30"/>
                <p:cNvGrpSpPr/>
                <p:nvPr/>
              </p:nvGrpSpPr>
              <p:grpSpPr>
                <a:xfrm>
                  <a:off x="916143" y="3468358"/>
                  <a:ext cx="1319342" cy="2122551"/>
                  <a:chOff x="2398886" y="3525009"/>
                  <a:chExt cx="1319342" cy="2122551"/>
                </a:xfrm>
                <a:grpFill/>
              </p:grpSpPr>
              <p:sp>
                <p:nvSpPr>
                  <p:cNvPr id="37" name="Teardrop 32"/>
                  <p:cNvSpPr/>
                  <p:nvPr/>
                </p:nvSpPr>
                <p:spPr>
                  <a:xfrm rot="8334973">
                    <a:off x="2398886" y="3525009"/>
                    <a:ext cx="1319342" cy="1334560"/>
                  </a:xfrm>
                  <a:prstGeom prst="teardrop">
                    <a:avLst>
                      <a:gd name="adj" fmla="val 121906"/>
                    </a:avLst>
                  </a:prstGeom>
                  <a:solidFill>
                    <a:srgbClr val="CC0066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38" name="Teardrop 33"/>
                  <p:cNvSpPr/>
                  <p:nvPr/>
                </p:nvSpPr>
                <p:spPr>
                  <a:xfrm rot="18614941">
                    <a:off x="2859058" y="5380342"/>
                    <a:ext cx="276402" cy="258033"/>
                  </a:xfrm>
                  <a:prstGeom prst="teardrop">
                    <a:avLst>
                      <a:gd name="adj" fmla="val 127054"/>
                    </a:avLst>
                  </a:prstGeom>
                  <a:solidFill>
                    <a:srgbClr val="A5002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36" name="Oval 31"/>
                <p:cNvSpPr/>
                <p:nvPr/>
              </p:nvSpPr>
              <p:spPr>
                <a:xfrm>
                  <a:off x="1048899" y="5628450"/>
                  <a:ext cx="931233" cy="24540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34" name="Flowchart: Connector 72"/>
              <p:cNvSpPr/>
              <p:nvPr/>
            </p:nvSpPr>
            <p:spPr>
              <a:xfrm>
                <a:off x="4576574" y="3748693"/>
                <a:ext cx="1101132" cy="1113512"/>
              </a:xfrm>
              <a:prstGeom prst="flowChartConnector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2" name="Flowchart: Connector 7"/>
            <p:cNvSpPr/>
            <p:nvPr/>
          </p:nvSpPr>
          <p:spPr>
            <a:xfrm>
              <a:off x="3765821" y="3690733"/>
              <a:ext cx="1053070" cy="1077151"/>
            </a:xfrm>
            <a:prstGeom prst="flowChartConnector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9" name="Group 8"/>
          <p:cNvGrpSpPr/>
          <p:nvPr/>
        </p:nvGrpSpPr>
        <p:grpSpPr>
          <a:xfrm>
            <a:off x="7143768" y="1000108"/>
            <a:ext cx="928694" cy="1762551"/>
            <a:chOff x="3620192" y="3579845"/>
            <a:chExt cx="1319342" cy="2405493"/>
          </a:xfrm>
          <a:solidFill>
            <a:schemeClr val="accent2">
              <a:lumMod val="50000"/>
            </a:schemeClr>
          </a:solidFill>
        </p:grpSpPr>
        <p:grpSp>
          <p:nvGrpSpPr>
            <p:cNvPr id="40" name="Group 4"/>
            <p:cNvGrpSpPr/>
            <p:nvPr/>
          </p:nvGrpSpPr>
          <p:grpSpPr>
            <a:xfrm>
              <a:off x="3620192" y="3579845"/>
              <a:ext cx="1319342" cy="2405493"/>
              <a:chOff x="4467469" y="3638169"/>
              <a:chExt cx="1319342" cy="2405493"/>
            </a:xfrm>
            <a:grpFill/>
          </p:grpSpPr>
          <p:grpSp>
            <p:nvGrpSpPr>
              <p:cNvPr id="42" name="Group 29"/>
              <p:cNvGrpSpPr/>
              <p:nvPr/>
            </p:nvGrpSpPr>
            <p:grpSpPr>
              <a:xfrm>
                <a:off x="4467469" y="3638169"/>
                <a:ext cx="1319342" cy="2405493"/>
                <a:chOff x="916143" y="3468358"/>
                <a:chExt cx="1319342" cy="2405493"/>
              </a:xfrm>
              <a:grpFill/>
            </p:grpSpPr>
            <p:grpSp>
              <p:nvGrpSpPr>
                <p:cNvPr id="44" name="Group 30"/>
                <p:cNvGrpSpPr/>
                <p:nvPr/>
              </p:nvGrpSpPr>
              <p:grpSpPr>
                <a:xfrm>
                  <a:off x="916143" y="3468358"/>
                  <a:ext cx="1319342" cy="2122551"/>
                  <a:chOff x="2398886" y="3525009"/>
                  <a:chExt cx="1319342" cy="2122551"/>
                </a:xfrm>
                <a:grpFill/>
              </p:grpSpPr>
              <p:sp>
                <p:nvSpPr>
                  <p:cNvPr id="46" name="Teardrop 32"/>
                  <p:cNvSpPr/>
                  <p:nvPr/>
                </p:nvSpPr>
                <p:spPr>
                  <a:xfrm rot="8334973">
                    <a:off x="2398886" y="3525009"/>
                    <a:ext cx="1319342" cy="1334560"/>
                  </a:xfrm>
                  <a:prstGeom prst="teardrop">
                    <a:avLst>
                      <a:gd name="adj" fmla="val 121906"/>
                    </a:avLst>
                  </a:prstGeom>
                  <a:solidFill>
                    <a:srgbClr val="CC0066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7" name="Teardrop 33"/>
                  <p:cNvSpPr/>
                  <p:nvPr/>
                </p:nvSpPr>
                <p:spPr>
                  <a:xfrm rot="18614941">
                    <a:off x="2859058" y="5380342"/>
                    <a:ext cx="276402" cy="258033"/>
                  </a:xfrm>
                  <a:prstGeom prst="teardrop">
                    <a:avLst>
                      <a:gd name="adj" fmla="val 127054"/>
                    </a:avLst>
                  </a:prstGeom>
                  <a:solidFill>
                    <a:srgbClr val="A5002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45" name="Oval 31"/>
                <p:cNvSpPr/>
                <p:nvPr/>
              </p:nvSpPr>
              <p:spPr>
                <a:xfrm>
                  <a:off x="1048899" y="5628450"/>
                  <a:ext cx="931233" cy="24540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43" name="Flowchart: Connector 72"/>
              <p:cNvSpPr/>
              <p:nvPr/>
            </p:nvSpPr>
            <p:spPr>
              <a:xfrm>
                <a:off x="4576574" y="3748693"/>
                <a:ext cx="1101132" cy="1113512"/>
              </a:xfrm>
              <a:prstGeom prst="flowChartConnector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1" name="Flowchart: Connector 7"/>
            <p:cNvSpPr/>
            <p:nvPr/>
          </p:nvSpPr>
          <p:spPr>
            <a:xfrm>
              <a:off x="3765821" y="3690733"/>
              <a:ext cx="1053070" cy="1077151"/>
            </a:xfrm>
            <a:prstGeom prst="flowChartConnector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8" name="Dodecagon 57"/>
          <p:cNvSpPr/>
          <p:nvPr/>
        </p:nvSpPr>
        <p:spPr>
          <a:xfrm>
            <a:off x="4214810" y="1198404"/>
            <a:ext cx="631464" cy="571504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 smtClean="0"/>
              <a:t>2</a:t>
            </a:r>
            <a:endParaRPr lang="th-TH" sz="3600" b="1" dirty="0"/>
          </a:p>
        </p:txBody>
      </p:sp>
      <p:sp>
        <p:nvSpPr>
          <p:cNvPr id="49" name="Dodecagon 57"/>
          <p:cNvSpPr/>
          <p:nvPr/>
        </p:nvSpPr>
        <p:spPr>
          <a:xfrm>
            <a:off x="7286644" y="1186712"/>
            <a:ext cx="631464" cy="571504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 smtClean="0"/>
              <a:t>3</a:t>
            </a:r>
            <a:endParaRPr lang="th-TH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214290"/>
            <a:ext cx="9152801" cy="1242490"/>
          </a:xfrm>
          <a:prstGeom prst="rect">
            <a:avLst/>
          </a:prstGeom>
          <a:solidFill>
            <a:srgbClr val="371B0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ประชุมเชิงปฏิบัติการทีมสนับสนุน</a:t>
            </a:r>
            <a:b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3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การขับเคลื่อนสัมมาชีพชุมชนระดับประเทศ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8635194" y="714356"/>
            <a:ext cx="428596" cy="428628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807327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91865" y="1252622"/>
          <a:ext cx="7106563" cy="493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7319260" y="1630207"/>
            <a:ext cx="1668283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cs typeface="Cordia New" panose="020B0304020202020204" pitchFamily="34" charset="-34"/>
              </a:rPr>
              <a:t>วัตถุประสงค์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850" y="2571744"/>
            <a:ext cx="1944216" cy="1938992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สมาพันธ์องค์การ</a:t>
            </a:r>
            <a:br>
              <a:rPr lang="th-TH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พัฒนาชุมชน </a:t>
            </a:r>
            <a:br>
              <a:rPr lang="th-TH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องค์กร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ทั้งสิ้น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1452" y="1838114"/>
            <a:ext cx="1989647" cy="44627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endParaRPr kumimoji="0" lang="th-TH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33217" y="2722528"/>
            <a:ext cx="2888928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ระยะเวลาดำเนินการ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78245" y="3734670"/>
            <a:ext cx="208823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หน่วยดำเนินการ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31248" y="2554869"/>
            <a:ext cx="1725785" cy="313932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ผู้นำเครือข่ายองค์กรชุมชนระดับประเทศ </a:t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มีความรู้ ความเข้าใจ และสามารถสนับสนุนการขับเคลื่อนกิจกรรมสัมมาชีพชุมชนได้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28860" y="4357694"/>
            <a:ext cx="182961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</a:t>
            </a: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ประชุม 4 ครั้งๆละ 3 วัน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15102" y="4561734"/>
            <a:ext cx="2064432" cy="1015663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สำนักเสริมสร้างความเข้มแข็งชุมชน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58832" y="3601686"/>
            <a:ext cx="1942595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1-3</a:t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(ต.ค.59-มิ.ย.60)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104546" y="2214554"/>
            <a:ext cx="0" cy="3623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/>
          <p:nvPr/>
        </p:nvSpPr>
        <p:spPr>
          <a:xfrm>
            <a:off x="7572396" y="6095518"/>
            <a:ext cx="1071570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ผลผลิต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Straight Arrow Connector 12"/>
          <p:cNvCxnSpPr/>
          <p:nvPr/>
        </p:nvCxnSpPr>
        <p:spPr>
          <a:xfrm rot="5400000">
            <a:off x="7964513" y="5902383"/>
            <a:ext cx="357982" cy="7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6786578" y="6357958"/>
            <a:ext cx="642942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166156" y="5857892"/>
            <a:ext cx="6500858" cy="86793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 85 ของผู้นำเครือข่ายองค์กรชุมชนระดับประเทศสามารถเป็นกลไกสนับสนุนการขับเคลื่อนสัมมาชีพชุมชน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ตามหลักปรัชญาของเศรษฐกิจพอเพียงในระดับประเทศได้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214290"/>
            <a:ext cx="9152801" cy="1242490"/>
          </a:xfrm>
          <a:prstGeom prst="rect">
            <a:avLst/>
          </a:prstGeom>
          <a:solidFill>
            <a:srgbClr val="371B0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ประชุมเชิงปฏิบัติการทีมสนับสนุน</a:t>
            </a:r>
            <a:b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3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การขับเคลื่อนสัมมาชีพชุมชนระดับจังหวัด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8635194" y="714356"/>
            <a:ext cx="428596" cy="428628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807327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91865" y="1252622"/>
          <a:ext cx="7106563" cy="493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7319260" y="1630207"/>
            <a:ext cx="1668283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cs typeface="Cordia New" panose="020B0304020202020204" pitchFamily="34" charset="-34"/>
              </a:rPr>
              <a:t>วัตถุประสงค์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850" y="2636292"/>
            <a:ext cx="1944216" cy="176971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th-TH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4 องค์กร</a:t>
            </a:r>
            <a:br>
              <a:rPr lang="th-TH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th-TH" sz="1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ศอช.จ.</a:t>
            </a:r>
            <a: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>
              <a:defRPr/>
            </a:pPr>
            <a: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th-TH" sz="1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กพ</a:t>
            </a:r>
            <a: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สจ.</a:t>
            </a:r>
            <a:b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th-TH" sz="1200" b="1" spc="-7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ชมรมอาสาพัฒนาชุมชน</a:t>
            </a:r>
            <a: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ระดับจังหวัด </a:t>
            </a:r>
            <a:b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lang="th-TH" sz="1100" b="1" spc="-9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เครือข่ายกลุ่มออมทรัพย์ ฯ </a:t>
            </a:r>
            <a:br>
              <a:rPr lang="th-TH" sz="1100" b="1" spc="-9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100" b="1" spc="-9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th-TH" sz="11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ระดับจังหวัด </a:t>
            </a:r>
            <a:r>
              <a:rPr lang="th-TH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6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</a:t>
            </a:r>
            <a:r>
              <a:rPr lang="th-TH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ทั้งสิ้น </a:t>
            </a:r>
            <a:r>
              <a:rPr lang="th-TH" sz="16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คน</a:t>
            </a:r>
            <a:endParaRPr lang="th-TH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1452" y="1838114"/>
            <a:ext cx="1989647" cy="44627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endParaRPr kumimoji="0" lang="th-TH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33217" y="2722528"/>
            <a:ext cx="2888928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ระยะเวลาดำเนินการ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78245" y="3734670"/>
            <a:ext cx="208823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หน่วยดำเนินการ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15206" y="2786058"/>
            <a:ext cx="1725785" cy="298543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องค์กรที่เป็นทีมสนับสนุน</a:t>
            </a:r>
            <a:b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การขับเคลื่อนสัมมาชีพชุมชนระดับจังหวัด 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สามารถเป็นกลไกสนับสนุนการขับเคลื่อนสัมมาชีพชุมชน</a:t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ระดับจังหวัดได้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35906" y="4519064"/>
            <a:ext cx="2000264" cy="8694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ดำเนินการ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th-TH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ประชุมฯ </a:t>
            </a:r>
            <a:r>
              <a:rPr kumimoji="0" lang="th-TH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kumimoji="0" lang="th-TH" sz="1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br>
              <a:rPr kumimoji="0" lang="th-TH" sz="1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1 ครั้งๆ ละ 1 วัน</a:t>
            </a:r>
            <a:endParaRPr kumimoji="0" lang="th-TH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th-TH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ติดตามฯ </a:t>
            </a:r>
            <a:r>
              <a:rPr kumimoji="0" lang="th-TH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kumimoji="0" lang="th-TH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15102" y="4561734"/>
            <a:ext cx="2064432" cy="1015663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</a:t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พัฒนาชุมชนจังหวัด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58832" y="3538186"/>
            <a:ext cx="1942595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1,3</a:t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(ต.ค.</a:t>
            </a:r>
            <a:r>
              <a:rPr lang="th-TH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-ธ.ค. 59 และเม.ย.-มิ.ย.</a:t>
            </a: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104546" y="2214554"/>
            <a:ext cx="0" cy="3623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/>
          <p:nvPr/>
        </p:nvSpPr>
        <p:spPr>
          <a:xfrm>
            <a:off x="7572396" y="6095518"/>
            <a:ext cx="1071570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ผลผลิต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Straight Arrow Connector 12"/>
          <p:cNvCxnSpPr/>
          <p:nvPr/>
        </p:nvCxnSpPr>
        <p:spPr>
          <a:xfrm rot="5400000">
            <a:off x="7964513" y="5902383"/>
            <a:ext cx="357982" cy="7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6786578" y="6357958"/>
            <a:ext cx="642942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142844" y="5929330"/>
            <a:ext cx="6500858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 85 ของทีมสนับสนุนการขับเคลื่อนสัมมาชีพชุมชนระดับจังหวัด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สามารถเป็นกลไกขับเคลื่อนสัมมาชีพชุมชนระดับจังหวัด</a:t>
            </a:r>
            <a:b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ตามหลักปรัชญาของเศรษฐกิจพอเพียงได้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hape 263"/>
          <p:cNvSpPr/>
          <p:nvPr/>
        </p:nvSpPr>
        <p:spPr>
          <a:xfrm>
            <a:off x="8358213" y="214290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903579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10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493877487"/>
              </p:ext>
            </p:extLst>
          </p:nvPr>
        </p:nvGraphicFramePr>
        <p:xfrm>
          <a:off x="357158" y="1571612"/>
          <a:ext cx="8535323" cy="509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357158" y="2841850"/>
            <a:ext cx="4071966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th-TH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ดำเนินการประชุมตาม</a:t>
            </a:r>
            <a:r>
              <a:rPr kumimoji="0" lang="th-TH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รายละเอียดในเล่มแนวทางฯ</a:t>
            </a:r>
            <a:r>
              <a:rPr kumimoji="0" lang="th-TH" sz="24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kumimoji="0" lang="th-TH" sz="24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4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(เล่มรังผึ้ง) ร่วมกับ</a:t>
            </a:r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</a:t>
            </a:r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แนวทางการสร้าง</a:t>
            </a:r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ชุมชน </a:t>
            </a:r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 23-24</a:t>
            </a:r>
            <a:endParaRPr kumimoji="0" lang="th-TH" sz="24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4876" y="2428868"/>
            <a:ext cx="4214842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 lvl="0" algn="thaiDist">
              <a:buFont typeface="Wingdings" pitchFamily="2" charset="2"/>
              <a:buChar char="§"/>
            </a:pPr>
            <a:r>
              <a:rPr lang="th-TH" sz="1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ดำเนินการหลังจาก</a:t>
            </a:r>
            <a:r>
              <a:rPr lang="th-TH" sz="1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ส่วนกลางจัดประชุมเชิงปฏิบัติการทีมสนับสนุนการขับเคลื่อนสัมมาชีพชุมชนระดับประเทศเรียบร้อยแล้ว</a:t>
            </a:r>
          </a:p>
          <a:p>
            <a:pPr algn="thaiDist">
              <a:buFont typeface="Wingdings" pitchFamily="2" charset="2"/>
              <a:buChar char="§"/>
            </a:pPr>
            <a:r>
              <a:rPr kumimoji="0" lang="th-TH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จัดประชุมคณะกรรมการองค์กรในทุกระดับ </a:t>
            </a:r>
            <a:r>
              <a:rPr lang="th-TH" sz="1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โดยใช้การประชุมปกติขององค์กรที่ต้องมีการประชุมกันอยู่แล้ว</a:t>
            </a:r>
          </a:p>
          <a:p>
            <a:pPr lvl="0" algn="thaiDist">
              <a:buFont typeface="Wingdings" pitchFamily="2" charset="2"/>
              <a:buChar char="§"/>
            </a:pPr>
            <a:r>
              <a:rPr lang="th-TH" sz="1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กำหนด</a:t>
            </a:r>
            <a:r>
              <a:rPr lang="th-TH" sz="1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แผนปฏิบัติการ</a:t>
            </a:r>
            <a:r>
              <a:rPr lang="th-TH" sz="1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 สนับสนุนการขับเคลื่อนการสร้างสัมมาชีพชุมชนร่วมกัน</a:t>
            </a:r>
          </a:p>
          <a:p>
            <a:pPr algn="thaiDist">
              <a:buFont typeface="Wingdings" pitchFamily="2" charset="2"/>
              <a:buChar char="§"/>
            </a:pPr>
            <a:r>
              <a:rPr lang="th-TH" sz="1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กำหนด</a:t>
            </a:r>
            <a:r>
              <a:rPr lang="th-TH" sz="1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วิธีการติดตาม</a:t>
            </a:r>
            <a:r>
              <a:rPr lang="th-TH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เพื่อเยี่ยมเยียน ส่งเสริม สนับสนุนการขับเคลื่อนการสร้างสัมมาชีพชุมชนในพื้นที่ร่วมกัน</a:t>
            </a:r>
            <a:endParaRPr kumimoji="0" lang="th-TH" sz="1600" b="1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hape 263"/>
          <p:cNvSpPr/>
          <p:nvPr/>
        </p:nvSpPr>
        <p:spPr>
          <a:xfrm>
            <a:off x="8217799" y="164258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1" y="214290"/>
            <a:ext cx="9152801" cy="1242490"/>
          </a:xfrm>
          <a:prstGeom prst="rect">
            <a:avLst/>
          </a:prstGeom>
          <a:solidFill>
            <a:srgbClr val="371B0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ประชุมเชิงปฏิบัติการทีมสนับสนุน</a:t>
            </a:r>
            <a:b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3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การขับเคลื่อนสัมมาชีพชุมชนระดับจังหวัด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Shape 263"/>
          <p:cNvSpPr/>
          <p:nvPr/>
        </p:nvSpPr>
        <p:spPr>
          <a:xfrm>
            <a:off x="8635194" y="714356"/>
            <a:ext cx="428596" cy="428628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5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214290"/>
            <a:ext cx="9152801" cy="1242490"/>
          </a:xfrm>
          <a:prstGeom prst="rect">
            <a:avLst/>
          </a:prstGeom>
          <a:solidFill>
            <a:srgbClr val="371B0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ประชุมเชิงปฏิบัติการทีมสนับสนุน</a:t>
            </a:r>
            <a:b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3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การขับเคลื่อนสัมมาชีพชุมชนระดับอำเภอ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8635194" y="714356"/>
            <a:ext cx="428596" cy="428628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807327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91865" y="1252622"/>
          <a:ext cx="7106563" cy="493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7319260" y="1630207"/>
            <a:ext cx="1668283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cs typeface="Cordia New" panose="020B0304020202020204" pitchFamily="34" charset="-34"/>
              </a:rPr>
              <a:t>วัตถุประสงค์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850" y="2636292"/>
            <a:ext cx="1944216" cy="176971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th-TH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4 องค์กร</a:t>
            </a:r>
            <a:br>
              <a:rPr lang="th-TH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th-TH" sz="1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ศอช.อ.</a:t>
            </a:r>
            <a: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>
              <a:defRPr/>
            </a:pPr>
            <a: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th-TH" sz="1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กพ</a:t>
            </a:r>
            <a: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สอ.</a:t>
            </a:r>
            <a:b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th-TH" sz="1200" b="1" spc="-7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ชมรมอาสาพัฒนาชุมชน</a:t>
            </a:r>
            <a: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ระดับอำเภอ </a:t>
            </a:r>
            <a:b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lang="th-TH" sz="1100" b="1" spc="-9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เครือข่ายกลุ่มออมทรัพย์ ฯ </a:t>
            </a:r>
            <a:br>
              <a:rPr lang="th-TH" sz="1100" b="1" spc="-9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100" b="1" spc="-9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th-TH" sz="11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ระดับอำเภอ </a:t>
            </a:r>
            <a:r>
              <a:rPr lang="th-TH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6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</a:t>
            </a:r>
            <a:r>
              <a:rPr lang="th-TH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ทั้งสิ้น </a:t>
            </a:r>
            <a:r>
              <a:rPr lang="th-TH" sz="16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คน</a:t>
            </a:r>
            <a:endParaRPr lang="th-TH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1452" y="1838114"/>
            <a:ext cx="1989647" cy="44627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endParaRPr kumimoji="0" lang="th-TH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33217" y="2722528"/>
            <a:ext cx="2888928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ระยะเวลาดำเนินการ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78245" y="3734670"/>
            <a:ext cx="208823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หน่วยดำเนินการ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15102" y="4561734"/>
            <a:ext cx="2064432" cy="1015663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</a:t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พัฒนาชุมชนอำเภอ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41579" y="3429156"/>
            <a:ext cx="1942595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1,3</a:t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(ต.ค.</a:t>
            </a:r>
            <a:r>
              <a:rPr lang="th-TH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-ธ.ค. 59 และเม.ย.-มิ.ย.</a:t>
            </a: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104546" y="2093783"/>
            <a:ext cx="0" cy="3623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/>
          <p:nvPr/>
        </p:nvSpPr>
        <p:spPr>
          <a:xfrm>
            <a:off x="7572396" y="6095518"/>
            <a:ext cx="1071570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ผลผลิต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Straight Arrow Connector 12"/>
          <p:cNvCxnSpPr/>
          <p:nvPr/>
        </p:nvCxnSpPr>
        <p:spPr>
          <a:xfrm rot="5400000">
            <a:off x="7964513" y="5750733"/>
            <a:ext cx="357982" cy="7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7000892" y="6357958"/>
            <a:ext cx="428628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2"/>
          <p:cNvSpPr/>
          <p:nvPr/>
        </p:nvSpPr>
        <p:spPr>
          <a:xfrm>
            <a:off x="2332022" y="4357694"/>
            <a:ext cx="2000264" cy="8694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ดำเนินการ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th-TH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ประชุมฯ </a:t>
            </a:r>
            <a:r>
              <a:rPr kumimoji="0" lang="th-TH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kumimoji="0" lang="th-TH" sz="1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br>
              <a:rPr kumimoji="0" lang="th-TH" sz="1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1 ครั้งๆ ละ 1 วัน</a:t>
            </a:r>
            <a:endParaRPr kumimoji="0" lang="th-TH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th-TH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ติดตามฯ </a:t>
            </a:r>
            <a:r>
              <a:rPr kumimoji="0" lang="th-TH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kumimoji="0" lang="th-TH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1"/>
          <p:cNvSpPr/>
          <p:nvPr/>
        </p:nvSpPr>
        <p:spPr>
          <a:xfrm>
            <a:off x="7253306" y="2508244"/>
            <a:ext cx="1725785" cy="301621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องค์กรที่เป็น</a:t>
            </a:r>
          </a:p>
          <a:p>
            <a:pPr algn="ctr"/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ทีมสนับสนุน</a:t>
            </a:r>
            <a:b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การขับเคลื่อนสัมมาชีพชุมชนระดับอำเภอ 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สามารถเป็นกลไกสนับสนุนการขับเคลื่อนสัมมาชีพชุมชน</a:t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ระดับอำเภอได้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180944" y="5929330"/>
            <a:ext cx="6715172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 85 ของทีมสนับสนุนการขับเคลื่อนสัมมาชีพชุมชนระดับอำเภอ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สามารถเป็นกลไกขับเคลื่อนสัมมาชีพชุมชนระดับอำเภอ</a:t>
            </a:r>
            <a:b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ตามหลักปรัชญาของเศรษฐกิจพอเพียงได้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hape 263"/>
          <p:cNvSpPr/>
          <p:nvPr/>
        </p:nvSpPr>
        <p:spPr>
          <a:xfrm>
            <a:off x="8358213" y="214290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903579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10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493877487"/>
              </p:ext>
            </p:extLst>
          </p:nvPr>
        </p:nvGraphicFramePr>
        <p:xfrm>
          <a:off x="337297" y="1785925"/>
          <a:ext cx="8535323" cy="442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285720" y="2857496"/>
            <a:ext cx="4052088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อำเภอ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ดำเนินการประชุมตาม</a:t>
            </a:r>
            <a:r>
              <a:rPr kumimoji="0" lang="th-TH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รายละเอียดในเล่มแนวทางฯ</a:t>
            </a:r>
            <a:r>
              <a:rPr kumimoji="0" lang="th-TH" sz="20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kumimoji="0" lang="th-TH" sz="20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0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(เล่มรังผึ้ง) ร่วมกับ</a:t>
            </a:r>
            <a:r>
              <a:rPr kumimoji="0" lang="th-TH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</a:t>
            </a:r>
            <a:r>
              <a:rPr kumimoji="0" lang="th-TH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แนวทางการสร้าง</a:t>
            </a:r>
            <a:r>
              <a:rPr kumimoji="0" lang="th-TH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</a:t>
            </a:r>
            <a:r>
              <a:rPr kumimoji="0" lang="th-TH" sz="2000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ชุมชน </a:t>
            </a:r>
            <a:r>
              <a:rPr kumimoji="0" lang="th-TH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th-TH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 </a:t>
            </a:r>
            <a:r>
              <a:rPr kumimoji="0" lang="th-TH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24-26</a:t>
            </a:r>
            <a:endParaRPr kumimoji="0" lang="th-TH" sz="20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6314" y="2500306"/>
            <a:ext cx="4071966" cy="31393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 lvl="0" algn="thaiDist">
              <a:buFont typeface="Wingdings" pitchFamily="2" charset="2"/>
              <a:buChar char="§"/>
            </a:pPr>
            <a:r>
              <a:rPr lang="th-TH" sz="1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ดำเนินการหลังจาก</a:t>
            </a:r>
            <a:r>
              <a:rPr lang="th-TH" sz="1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จังหวัดจัดประชุม</a:t>
            </a:r>
            <a:br>
              <a:rPr lang="th-TH" sz="1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เชิงปฏิบัติการทีมสนับสนุนการขับเคลื่อนสัมมาชีพชุมชนระดับจังหวัดเรียบร้อยแล้ว</a:t>
            </a:r>
          </a:p>
          <a:p>
            <a:pPr algn="thaiDist">
              <a:buFont typeface="Wingdings" pitchFamily="2" charset="2"/>
              <a:buChar char="§"/>
            </a:pPr>
            <a:r>
              <a:rPr kumimoji="0" lang="th-TH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จัดประชุมคณะกรรมการองค์กรในทุกระดับ </a:t>
            </a:r>
            <a:r>
              <a:rPr lang="th-TH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โดยใช้การประชุมปกติขององค์กรที่ต้องมีการประชุมกันอยู่แล้ว</a:t>
            </a:r>
          </a:p>
          <a:p>
            <a:pPr lvl="0" algn="thaiDist">
              <a:buFont typeface="Wingdings" pitchFamily="2" charset="2"/>
              <a:buChar char="§"/>
            </a:pPr>
            <a:r>
              <a:rPr lang="th-TH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กำหนด</a:t>
            </a:r>
            <a:r>
              <a:rPr lang="th-TH" sz="14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แผนปฏิบัติการ</a:t>
            </a:r>
            <a:r>
              <a:rPr lang="th-TH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 สนับสนุนการขับเคลื่อนการสร้างสัมมาชีพชุมชนร่วมกัน</a:t>
            </a:r>
          </a:p>
          <a:p>
            <a:pPr algn="thaiDist">
              <a:buFont typeface="Wingdings" pitchFamily="2" charset="2"/>
              <a:buChar char="§"/>
            </a:pPr>
            <a:r>
              <a:rPr lang="th-TH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กำหนด</a:t>
            </a:r>
            <a:r>
              <a:rPr lang="th-TH" sz="14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วิธีการติดตาม</a:t>
            </a:r>
            <a:r>
              <a:rPr lang="th-TH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เพื่อเยี่ยมเยียน ส่งเสริม สนับสนุนการขับเคลื่อนการสร้างสัมมาชีพชุมชนในพื้นที่ร่วมกัน</a:t>
            </a:r>
            <a:endParaRPr lang="th-TH" sz="1400" b="1" u="sng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hape 263"/>
          <p:cNvSpPr/>
          <p:nvPr/>
        </p:nvSpPr>
        <p:spPr>
          <a:xfrm>
            <a:off x="8217799" y="164258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1" y="214290"/>
            <a:ext cx="9152801" cy="1242490"/>
          </a:xfrm>
          <a:prstGeom prst="rect">
            <a:avLst/>
          </a:prstGeom>
          <a:solidFill>
            <a:srgbClr val="371B0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ประชุมเชิงปฏิบัติการทีมสนับสนุน</a:t>
            </a:r>
            <a:b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3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การขับเคลื่อนสัมมาชีพชุมชนระดับอำเภอ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Shape 263"/>
          <p:cNvSpPr/>
          <p:nvPr/>
        </p:nvSpPr>
        <p:spPr>
          <a:xfrm>
            <a:off x="8635194" y="714356"/>
            <a:ext cx="428596" cy="428628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5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hape 263"/>
          <p:cNvSpPr/>
          <p:nvPr/>
        </p:nvSpPr>
        <p:spPr>
          <a:xfrm>
            <a:off x="7358082" y="285728"/>
            <a:ext cx="642943" cy="674703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Rectangle 38"/>
          <p:cNvSpPr/>
          <p:nvPr/>
        </p:nvSpPr>
        <p:spPr>
          <a:xfrm>
            <a:off x="-44242" y="6795028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855" y="35620"/>
            <a:ext cx="6286512" cy="57148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Tahoma" panose="020B0604030504040204" pitchFamily="34" charset="0"/>
                <a:cs typeface="EucrosiaUPC" panose="02020603050405020304" pitchFamily="18" charset="-34"/>
              </a:rPr>
              <a:t>กระบวนการสร้าง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Tahoma" panose="020B0604030504040204" pitchFamily="34" charset="0"/>
                <a:cs typeface="EucrosiaUPC" panose="02020603050405020304" pitchFamily="18" charset="-34"/>
              </a:rPr>
              <a:t>สัมมาชีพ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Tahoma" panose="020B0604030504040204" pitchFamily="34" charset="0"/>
                <a:cs typeface="EucrosiaUPC" panose="02020603050405020304" pitchFamily="18" charset="-34"/>
              </a:rPr>
              <a:t>ชุมชน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Tahoma" panose="020B0604030504040204" pitchFamily="34" charset="0"/>
                <a:cs typeface="EucrosiaUPC" panose="02020603050405020304" pitchFamily="18" charset="-34"/>
              </a:rPr>
              <a:t>: 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anose="02020603050405020304" pitchFamily="18" charset="-34"/>
              <a:ea typeface="Tahoma" panose="020B0604030504040204" pitchFamily="34" charset="0"/>
              <a:cs typeface="EucrosiaUPC" panose="02020603050405020304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3855" y="500042"/>
            <a:ext cx="5742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Tahoma" panose="020B0604030504040204" pitchFamily="34" charset="0"/>
                <a:cs typeface="EucrosiaUPC" panose="02020603050405020304" pitchFamily="18" charset="-34"/>
              </a:rPr>
              <a:t>โครงการยกระดับต่อยอด 7 โครงการ ดังนี้</a:t>
            </a:r>
            <a:endParaRPr lang="th-TH" sz="3600" dirty="0"/>
          </a:p>
        </p:txBody>
      </p:sp>
      <p:sp>
        <p:nvSpPr>
          <p:cNvPr id="53" name="Hexagon 196"/>
          <p:cNvSpPr/>
          <p:nvPr/>
        </p:nvSpPr>
        <p:spPr>
          <a:xfrm>
            <a:off x="0" y="2357430"/>
            <a:ext cx="2318868" cy="1859816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51" name="Rectangle 1"/>
          <p:cNvSpPr/>
          <p:nvPr/>
        </p:nvSpPr>
        <p:spPr>
          <a:xfrm>
            <a:off x="-69012" y="2537238"/>
            <a:ext cx="24288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ประชุม</a:t>
            </a:r>
            <a:b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เชิงปฏิบัติการ</a:t>
            </a:r>
            <a:b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สร้างเครือข่าย</a:t>
            </a:r>
            <a:b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นักจัดการความรู้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ชุมชน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Hexagon 224"/>
          <p:cNvSpPr/>
          <p:nvPr/>
        </p:nvSpPr>
        <p:spPr>
          <a:xfrm>
            <a:off x="2340166" y="2305670"/>
            <a:ext cx="2160392" cy="1869788"/>
          </a:xfrm>
          <a:prstGeom prst="hexagon">
            <a:avLst>
              <a:gd name="adj" fmla="val 25000"/>
              <a:gd name="vf" fmla="val 115470"/>
            </a:avLst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B836A5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57" name="Rectangle 214"/>
          <p:cNvSpPr/>
          <p:nvPr/>
        </p:nvSpPr>
        <p:spPr>
          <a:xfrm>
            <a:off x="2340168" y="2320498"/>
            <a:ext cx="21339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ประชุมเชิง</a:t>
            </a:r>
            <a:br>
              <a:rPr lang="th-TH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ปฏิบัติการ</a:t>
            </a:r>
            <a:r>
              <a:rPr lang="th-TH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องค์กรสตรี</a:t>
            </a:r>
            <a:b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ระดับภาค</a:t>
            </a:r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</a:t>
            </a:r>
            <a:b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ครัวเรือน</a:t>
            </a:r>
            <a:br>
              <a:rPr lang="th-TH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สัมมาชีพชุมชน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Hexagon 202"/>
          <p:cNvSpPr/>
          <p:nvPr/>
        </p:nvSpPr>
        <p:spPr>
          <a:xfrm>
            <a:off x="4458777" y="4190287"/>
            <a:ext cx="2202177" cy="1825308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004C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63" name="Rectangle 200"/>
          <p:cNvSpPr/>
          <p:nvPr/>
        </p:nvSpPr>
        <p:spPr>
          <a:xfrm>
            <a:off x="4490670" y="4431048"/>
            <a:ext cx="2103020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พัฒนาผู้นำชุมชนรุ่น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ใหม่</a:t>
            </a: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สืบสาน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งานสัมมาชีพ</a:t>
            </a: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ชุมชน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Hexagon 272"/>
          <p:cNvSpPr/>
          <p:nvPr/>
        </p:nvSpPr>
        <p:spPr>
          <a:xfrm>
            <a:off x="6821084" y="2300818"/>
            <a:ext cx="1857388" cy="1357322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70" name="Rectangle 87"/>
          <p:cNvSpPr/>
          <p:nvPr/>
        </p:nvSpPr>
        <p:spPr>
          <a:xfrm>
            <a:off x="6749646" y="2519985"/>
            <a:ext cx="1984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b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แผนชุมชน</a:t>
            </a:r>
            <a:b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ระดับตำบล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Hexagon 286"/>
          <p:cNvSpPr/>
          <p:nvPr/>
        </p:nvSpPr>
        <p:spPr>
          <a:xfrm>
            <a:off x="6872842" y="5338150"/>
            <a:ext cx="1793728" cy="1285909"/>
          </a:xfrm>
          <a:prstGeom prst="hexagon">
            <a:avLst>
              <a:gd name="adj" fmla="val 25000"/>
              <a:gd name="vf" fmla="val 11547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77" name="Rectangle 88"/>
          <p:cNvSpPr/>
          <p:nvPr/>
        </p:nvSpPr>
        <p:spPr>
          <a:xfrm>
            <a:off x="6803829" y="5409588"/>
            <a:ext cx="193307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สนับสนุนสัมมาชีพ</a:t>
            </a:r>
            <a:b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แก่ครัวเรือน</a:t>
            </a:r>
            <a:r>
              <a:rPr lang="th-TH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ยากจน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Hexagon 303"/>
          <p:cNvSpPr/>
          <p:nvPr/>
        </p:nvSpPr>
        <p:spPr>
          <a:xfrm>
            <a:off x="6875269" y="3837949"/>
            <a:ext cx="1785949" cy="135732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83" name="Rectangle 89"/>
          <p:cNvSpPr/>
          <p:nvPr/>
        </p:nvSpPr>
        <p:spPr>
          <a:xfrm>
            <a:off x="6855590" y="3896986"/>
            <a:ext cx="1785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</a:t>
            </a:r>
            <a:b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หมู่บ้าน</a:t>
            </a:r>
            <a:b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เศรษฐกิจพอเพียง</a:t>
            </a:r>
            <a:b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ต้นแบบ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Hexagon 251"/>
          <p:cNvSpPr/>
          <p:nvPr/>
        </p:nvSpPr>
        <p:spPr>
          <a:xfrm>
            <a:off x="4463631" y="2318069"/>
            <a:ext cx="2214579" cy="178595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004C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89" name="Rectangle 249"/>
          <p:cNvSpPr/>
          <p:nvPr/>
        </p:nvSpPr>
        <p:spPr>
          <a:xfrm>
            <a:off x="4500563" y="2709765"/>
            <a:ext cx="2257388" cy="89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</a:t>
            </a:r>
            <a:b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ผู้นำ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สัมมาชีพชุมชน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ตำบล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4" name="ไดอะแกรม 93"/>
          <p:cNvGraphicFramePr/>
          <p:nvPr/>
        </p:nvGraphicFramePr>
        <p:xfrm>
          <a:off x="103517" y="768541"/>
          <a:ext cx="8954217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642910" y="1409057"/>
            <a:ext cx="1714512" cy="461665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ส่วนกลาง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14612" y="1409057"/>
            <a:ext cx="1714512" cy="461665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ภาค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857752" y="1409057"/>
            <a:ext cx="1714512" cy="461665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929454" y="1409057"/>
            <a:ext cx="1714512" cy="461665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อำเภอ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9" name="Group 3"/>
          <p:cNvGrpSpPr/>
          <p:nvPr/>
        </p:nvGrpSpPr>
        <p:grpSpPr>
          <a:xfrm>
            <a:off x="285720" y="2000240"/>
            <a:ext cx="463769" cy="883379"/>
            <a:chOff x="4825633" y="1583504"/>
            <a:chExt cx="1098080" cy="2002001"/>
          </a:xfrm>
          <a:solidFill>
            <a:srgbClr val="C00000"/>
          </a:solidFill>
        </p:grpSpPr>
        <p:grpSp>
          <p:nvGrpSpPr>
            <p:cNvPr id="100" name="Group 17"/>
            <p:cNvGrpSpPr/>
            <p:nvPr/>
          </p:nvGrpSpPr>
          <p:grpSpPr>
            <a:xfrm>
              <a:off x="4825633" y="1583504"/>
              <a:ext cx="1098080" cy="2002001"/>
              <a:chOff x="916143" y="3468358"/>
              <a:chExt cx="1319342" cy="2405493"/>
            </a:xfrm>
            <a:grpFill/>
          </p:grpSpPr>
          <p:grpSp>
            <p:nvGrpSpPr>
              <p:cNvPr id="102" name="Group 18"/>
              <p:cNvGrpSpPr/>
              <p:nvPr/>
            </p:nvGrpSpPr>
            <p:grpSpPr>
              <a:xfrm>
                <a:off x="916143" y="3468358"/>
                <a:ext cx="1319342" cy="2122551"/>
                <a:chOff x="2398886" y="3525009"/>
                <a:chExt cx="1319342" cy="2122551"/>
              </a:xfrm>
              <a:grpFill/>
            </p:grpSpPr>
            <p:sp>
              <p:nvSpPr>
                <p:cNvPr id="104" name="Teardrop 21"/>
                <p:cNvSpPr/>
                <p:nvPr/>
              </p:nvSpPr>
              <p:spPr>
                <a:xfrm rot="18614941">
                  <a:off x="2859058" y="5380342"/>
                  <a:ext cx="276402" cy="258033"/>
                </a:xfrm>
                <a:prstGeom prst="teardrop">
                  <a:avLst>
                    <a:gd name="adj" fmla="val 127054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5" name="Teardrop 20"/>
                <p:cNvSpPr/>
                <p:nvPr/>
              </p:nvSpPr>
              <p:spPr>
                <a:xfrm rot="8334973">
                  <a:off x="2398886" y="3525009"/>
                  <a:ext cx="1319342" cy="1334560"/>
                </a:xfrm>
                <a:prstGeom prst="teardrop">
                  <a:avLst>
                    <a:gd name="adj" fmla="val 121906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03" name="Oval 19"/>
              <p:cNvSpPr/>
              <p:nvPr/>
            </p:nvSpPr>
            <p:spPr>
              <a:xfrm>
                <a:off x="1048899" y="5628450"/>
                <a:ext cx="931233" cy="245401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01" name="Flowchart: Connector 73"/>
            <p:cNvSpPr/>
            <p:nvPr/>
          </p:nvSpPr>
          <p:spPr>
            <a:xfrm>
              <a:off x="4922308" y="1726637"/>
              <a:ext cx="862751" cy="790181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6" name="Dodecagon 58"/>
          <p:cNvSpPr/>
          <p:nvPr/>
        </p:nvSpPr>
        <p:spPr>
          <a:xfrm>
            <a:off x="298420" y="2046278"/>
            <a:ext cx="402160" cy="357190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/>
              <a:t>1</a:t>
            </a:r>
            <a:endParaRPr lang="th-TH" sz="2400" b="1" dirty="0"/>
          </a:p>
        </p:txBody>
      </p:sp>
      <p:grpSp>
        <p:nvGrpSpPr>
          <p:cNvPr id="107" name="Group 3"/>
          <p:cNvGrpSpPr/>
          <p:nvPr/>
        </p:nvGrpSpPr>
        <p:grpSpPr>
          <a:xfrm>
            <a:off x="2285984" y="2071678"/>
            <a:ext cx="463769" cy="883379"/>
            <a:chOff x="4825633" y="1583504"/>
            <a:chExt cx="1098080" cy="2002001"/>
          </a:xfrm>
          <a:solidFill>
            <a:srgbClr val="C00000"/>
          </a:solidFill>
        </p:grpSpPr>
        <p:grpSp>
          <p:nvGrpSpPr>
            <p:cNvPr id="108" name="Group 17"/>
            <p:cNvGrpSpPr/>
            <p:nvPr/>
          </p:nvGrpSpPr>
          <p:grpSpPr>
            <a:xfrm>
              <a:off x="4825633" y="1583504"/>
              <a:ext cx="1098080" cy="2002001"/>
              <a:chOff x="916143" y="3468358"/>
              <a:chExt cx="1319342" cy="2405493"/>
            </a:xfrm>
            <a:grpFill/>
          </p:grpSpPr>
          <p:grpSp>
            <p:nvGrpSpPr>
              <p:cNvPr id="110" name="Group 18"/>
              <p:cNvGrpSpPr/>
              <p:nvPr/>
            </p:nvGrpSpPr>
            <p:grpSpPr>
              <a:xfrm>
                <a:off x="916143" y="3468358"/>
                <a:ext cx="1319342" cy="2122551"/>
                <a:chOff x="2398886" y="3525009"/>
                <a:chExt cx="1319342" cy="2122551"/>
              </a:xfrm>
              <a:grpFill/>
            </p:grpSpPr>
            <p:sp>
              <p:nvSpPr>
                <p:cNvPr id="112" name="Teardrop 21"/>
                <p:cNvSpPr/>
                <p:nvPr/>
              </p:nvSpPr>
              <p:spPr>
                <a:xfrm rot="18614941">
                  <a:off x="2859058" y="5380342"/>
                  <a:ext cx="276402" cy="258033"/>
                </a:xfrm>
                <a:prstGeom prst="teardrop">
                  <a:avLst>
                    <a:gd name="adj" fmla="val 127054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3" name="Teardrop 20"/>
                <p:cNvSpPr/>
                <p:nvPr/>
              </p:nvSpPr>
              <p:spPr>
                <a:xfrm rot="8334973">
                  <a:off x="2398886" y="3525009"/>
                  <a:ext cx="1319342" cy="1334560"/>
                </a:xfrm>
                <a:prstGeom prst="teardrop">
                  <a:avLst>
                    <a:gd name="adj" fmla="val 121906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11" name="Oval 19"/>
              <p:cNvSpPr/>
              <p:nvPr/>
            </p:nvSpPr>
            <p:spPr>
              <a:xfrm>
                <a:off x="1048899" y="5628450"/>
                <a:ext cx="931233" cy="245401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09" name="Flowchart: Connector 73"/>
            <p:cNvSpPr/>
            <p:nvPr/>
          </p:nvSpPr>
          <p:spPr>
            <a:xfrm>
              <a:off x="4922308" y="1726637"/>
              <a:ext cx="862751" cy="790181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4" name="Dodecagon 58"/>
          <p:cNvSpPr/>
          <p:nvPr/>
        </p:nvSpPr>
        <p:spPr>
          <a:xfrm>
            <a:off x="2298684" y="2117716"/>
            <a:ext cx="402160" cy="357190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/>
              <a:t>2</a:t>
            </a:r>
            <a:endParaRPr lang="th-TH" sz="2400" b="1" dirty="0"/>
          </a:p>
        </p:txBody>
      </p:sp>
      <p:grpSp>
        <p:nvGrpSpPr>
          <p:cNvPr id="115" name="Group 3"/>
          <p:cNvGrpSpPr/>
          <p:nvPr/>
        </p:nvGrpSpPr>
        <p:grpSpPr>
          <a:xfrm>
            <a:off x="4343400" y="2165340"/>
            <a:ext cx="463769" cy="883379"/>
            <a:chOff x="4825633" y="1583504"/>
            <a:chExt cx="1098080" cy="2002001"/>
          </a:xfrm>
          <a:solidFill>
            <a:srgbClr val="C00000"/>
          </a:solidFill>
        </p:grpSpPr>
        <p:grpSp>
          <p:nvGrpSpPr>
            <p:cNvPr id="116" name="Group 17"/>
            <p:cNvGrpSpPr/>
            <p:nvPr/>
          </p:nvGrpSpPr>
          <p:grpSpPr>
            <a:xfrm>
              <a:off x="4825633" y="1583504"/>
              <a:ext cx="1098080" cy="2002001"/>
              <a:chOff x="916143" y="3468358"/>
              <a:chExt cx="1319342" cy="2405493"/>
            </a:xfrm>
            <a:grpFill/>
          </p:grpSpPr>
          <p:grpSp>
            <p:nvGrpSpPr>
              <p:cNvPr id="118" name="Group 18"/>
              <p:cNvGrpSpPr/>
              <p:nvPr/>
            </p:nvGrpSpPr>
            <p:grpSpPr>
              <a:xfrm>
                <a:off x="916143" y="3468358"/>
                <a:ext cx="1319342" cy="2122551"/>
                <a:chOff x="2398886" y="3525009"/>
                <a:chExt cx="1319342" cy="2122551"/>
              </a:xfrm>
              <a:grpFill/>
            </p:grpSpPr>
            <p:sp>
              <p:nvSpPr>
                <p:cNvPr id="120" name="Teardrop 21"/>
                <p:cNvSpPr/>
                <p:nvPr/>
              </p:nvSpPr>
              <p:spPr>
                <a:xfrm rot="18614941">
                  <a:off x="2859058" y="5380342"/>
                  <a:ext cx="276402" cy="258033"/>
                </a:xfrm>
                <a:prstGeom prst="teardrop">
                  <a:avLst>
                    <a:gd name="adj" fmla="val 127054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1" name="Teardrop 20"/>
                <p:cNvSpPr/>
                <p:nvPr/>
              </p:nvSpPr>
              <p:spPr>
                <a:xfrm rot="8334973">
                  <a:off x="2398886" y="3525009"/>
                  <a:ext cx="1319342" cy="1334560"/>
                </a:xfrm>
                <a:prstGeom prst="teardrop">
                  <a:avLst>
                    <a:gd name="adj" fmla="val 121906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19" name="Oval 19"/>
              <p:cNvSpPr/>
              <p:nvPr/>
            </p:nvSpPr>
            <p:spPr>
              <a:xfrm>
                <a:off x="1048899" y="5628450"/>
                <a:ext cx="931233" cy="245401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17" name="Flowchart: Connector 73"/>
            <p:cNvSpPr/>
            <p:nvPr/>
          </p:nvSpPr>
          <p:spPr>
            <a:xfrm>
              <a:off x="4922308" y="1726637"/>
              <a:ext cx="862751" cy="790181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22" name="Dodecagon 58"/>
          <p:cNvSpPr/>
          <p:nvPr/>
        </p:nvSpPr>
        <p:spPr>
          <a:xfrm>
            <a:off x="4356100" y="2211378"/>
            <a:ext cx="402160" cy="357190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/>
              <a:t>3</a:t>
            </a:r>
            <a:endParaRPr lang="th-TH" sz="2400" b="1" dirty="0"/>
          </a:p>
        </p:txBody>
      </p:sp>
      <p:grpSp>
        <p:nvGrpSpPr>
          <p:cNvPr id="123" name="Group 3"/>
          <p:cNvGrpSpPr/>
          <p:nvPr/>
        </p:nvGrpSpPr>
        <p:grpSpPr>
          <a:xfrm>
            <a:off x="4343400" y="4362452"/>
            <a:ext cx="463769" cy="883379"/>
            <a:chOff x="4825633" y="1583504"/>
            <a:chExt cx="1098080" cy="2002001"/>
          </a:xfrm>
          <a:solidFill>
            <a:srgbClr val="C00000"/>
          </a:solidFill>
        </p:grpSpPr>
        <p:grpSp>
          <p:nvGrpSpPr>
            <p:cNvPr id="124" name="Group 17"/>
            <p:cNvGrpSpPr/>
            <p:nvPr/>
          </p:nvGrpSpPr>
          <p:grpSpPr>
            <a:xfrm>
              <a:off x="4825633" y="1583504"/>
              <a:ext cx="1098080" cy="2002001"/>
              <a:chOff x="916143" y="3468358"/>
              <a:chExt cx="1319342" cy="2405493"/>
            </a:xfrm>
            <a:grpFill/>
          </p:grpSpPr>
          <p:grpSp>
            <p:nvGrpSpPr>
              <p:cNvPr id="126" name="Group 18"/>
              <p:cNvGrpSpPr/>
              <p:nvPr/>
            </p:nvGrpSpPr>
            <p:grpSpPr>
              <a:xfrm>
                <a:off x="916143" y="3468358"/>
                <a:ext cx="1319342" cy="2122551"/>
                <a:chOff x="2398886" y="3525009"/>
                <a:chExt cx="1319342" cy="2122551"/>
              </a:xfrm>
              <a:grpFill/>
            </p:grpSpPr>
            <p:sp>
              <p:nvSpPr>
                <p:cNvPr id="128" name="Teardrop 21"/>
                <p:cNvSpPr/>
                <p:nvPr/>
              </p:nvSpPr>
              <p:spPr>
                <a:xfrm rot="18614941">
                  <a:off x="2859058" y="5380342"/>
                  <a:ext cx="276402" cy="258033"/>
                </a:xfrm>
                <a:prstGeom prst="teardrop">
                  <a:avLst>
                    <a:gd name="adj" fmla="val 127054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9" name="Teardrop 20"/>
                <p:cNvSpPr/>
                <p:nvPr/>
              </p:nvSpPr>
              <p:spPr>
                <a:xfrm rot="8334973">
                  <a:off x="2398886" y="3525009"/>
                  <a:ext cx="1319342" cy="1334560"/>
                </a:xfrm>
                <a:prstGeom prst="teardrop">
                  <a:avLst>
                    <a:gd name="adj" fmla="val 121906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27" name="Oval 19"/>
              <p:cNvSpPr/>
              <p:nvPr/>
            </p:nvSpPr>
            <p:spPr>
              <a:xfrm>
                <a:off x="1048899" y="5628450"/>
                <a:ext cx="931233" cy="245401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5" name="Flowchart: Connector 73"/>
            <p:cNvSpPr/>
            <p:nvPr/>
          </p:nvSpPr>
          <p:spPr>
            <a:xfrm>
              <a:off x="4922308" y="1726637"/>
              <a:ext cx="862751" cy="790181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30" name="Dodecagon 58"/>
          <p:cNvSpPr/>
          <p:nvPr/>
        </p:nvSpPr>
        <p:spPr>
          <a:xfrm>
            <a:off x="4356100" y="4408490"/>
            <a:ext cx="402160" cy="357190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/>
              <a:t>4</a:t>
            </a:r>
            <a:endParaRPr lang="th-TH" sz="2400" b="1" dirty="0"/>
          </a:p>
        </p:txBody>
      </p:sp>
      <p:grpSp>
        <p:nvGrpSpPr>
          <p:cNvPr id="131" name="Group 3"/>
          <p:cNvGrpSpPr/>
          <p:nvPr/>
        </p:nvGrpSpPr>
        <p:grpSpPr>
          <a:xfrm>
            <a:off x="6697678" y="2170102"/>
            <a:ext cx="463769" cy="883379"/>
            <a:chOff x="4825633" y="1583504"/>
            <a:chExt cx="1098080" cy="2002001"/>
          </a:xfrm>
          <a:solidFill>
            <a:srgbClr val="C00000"/>
          </a:solidFill>
        </p:grpSpPr>
        <p:grpSp>
          <p:nvGrpSpPr>
            <p:cNvPr id="132" name="Group 17"/>
            <p:cNvGrpSpPr/>
            <p:nvPr/>
          </p:nvGrpSpPr>
          <p:grpSpPr>
            <a:xfrm>
              <a:off x="4825633" y="1583504"/>
              <a:ext cx="1098080" cy="2002001"/>
              <a:chOff x="916143" y="3468358"/>
              <a:chExt cx="1319342" cy="2405493"/>
            </a:xfrm>
            <a:grpFill/>
          </p:grpSpPr>
          <p:grpSp>
            <p:nvGrpSpPr>
              <p:cNvPr id="134" name="Group 18"/>
              <p:cNvGrpSpPr/>
              <p:nvPr/>
            </p:nvGrpSpPr>
            <p:grpSpPr>
              <a:xfrm>
                <a:off x="916143" y="3468358"/>
                <a:ext cx="1319342" cy="2122551"/>
                <a:chOff x="2398886" y="3525009"/>
                <a:chExt cx="1319342" cy="2122551"/>
              </a:xfrm>
              <a:grpFill/>
            </p:grpSpPr>
            <p:sp>
              <p:nvSpPr>
                <p:cNvPr id="136" name="Teardrop 21"/>
                <p:cNvSpPr/>
                <p:nvPr/>
              </p:nvSpPr>
              <p:spPr>
                <a:xfrm rot="18614941">
                  <a:off x="2859058" y="5380342"/>
                  <a:ext cx="276402" cy="258033"/>
                </a:xfrm>
                <a:prstGeom prst="teardrop">
                  <a:avLst>
                    <a:gd name="adj" fmla="val 127054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37" name="Teardrop 20"/>
                <p:cNvSpPr/>
                <p:nvPr/>
              </p:nvSpPr>
              <p:spPr>
                <a:xfrm rot="8334973">
                  <a:off x="2398886" y="3525009"/>
                  <a:ext cx="1319342" cy="1334560"/>
                </a:xfrm>
                <a:prstGeom prst="teardrop">
                  <a:avLst>
                    <a:gd name="adj" fmla="val 121906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35" name="Oval 19"/>
              <p:cNvSpPr/>
              <p:nvPr/>
            </p:nvSpPr>
            <p:spPr>
              <a:xfrm>
                <a:off x="1048899" y="5628450"/>
                <a:ext cx="931233" cy="245401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33" name="Flowchart: Connector 73"/>
            <p:cNvSpPr/>
            <p:nvPr/>
          </p:nvSpPr>
          <p:spPr>
            <a:xfrm>
              <a:off x="4922308" y="1726637"/>
              <a:ext cx="862751" cy="790181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38" name="Dodecagon 58"/>
          <p:cNvSpPr/>
          <p:nvPr/>
        </p:nvSpPr>
        <p:spPr>
          <a:xfrm>
            <a:off x="6710378" y="2216140"/>
            <a:ext cx="402160" cy="357190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/>
              <a:t>5</a:t>
            </a:r>
            <a:endParaRPr lang="th-TH" sz="2400" b="1" dirty="0"/>
          </a:p>
        </p:txBody>
      </p:sp>
      <p:grpSp>
        <p:nvGrpSpPr>
          <p:cNvPr id="139" name="Group 3"/>
          <p:cNvGrpSpPr/>
          <p:nvPr/>
        </p:nvGrpSpPr>
        <p:grpSpPr>
          <a:xfrm>
            <a:off x="6726254" y="3729038"/>
            <a:ext cx="463769" cy="883379"/>
            <a:chOff x="4825633" y="1583504"/>
            <a:chExt cx="1098080" cy="2002001"/>
          </a:xfrm>
          <a:solidFill>
            <a:srgbClr val="C00000"/>
          </a:solidFill>
        </p:grpSpPr>
        <p:grpSp>
          <p:nvGrpSpPr>
            <p:cNvPr id="140" name="Group 17"/>
            <p:cNvGrpSpPr/>
            <p:nvPr/>
          </p:nvGrpSpPr>
          <p:grpSpPr>
            <a:xfrm>
              <a:off x="4825633" y="1583504"/>
              <a:ext cx="1098080" cy="2002001"/>
              <a:chOff x="916143" y="3468358"/>
              <a:chExt cx="1319342" cy="2405493"/>
            </a:xfrm>
            <a:grpFill/>
          </p:grpSpPr>
          <p:grpSp>
            <p:nvGrpSpPr>
              <p:cNvPr id="142" name="Group 18"/>
              <p:cNvGrpSpPr/>
              <p:nvPr/>
            </p:nvGrpSpPr>
            <p:grpSpPr>
              <a:xfrm>
                <a:off x="916143" y="3468358"/>
                <a:ext cx="1319342" cy="2122551"/>
                <a:chOff x="2398886" y="3525009"/>
                <a:chExt cx="1319342" cy="2122551"/>
              </a:xfrm>
              <a:grpFill/>
            </p:grpSpPr>
            <p:sp>
              <p:nvSpPr>
                <p:cNvPr id="144" name="Teardrop 21"/>
                <p:cNvSpPr/>
                <p:nvPr/>
              </p:nvSpPr>
              <p:spPr>
                <a:xfrm rot="18614941">
                  <a:off x="2859058" y="5380342"/>
                  <a:ext cx="276402" cy="258033"/>
                </a:xfrm>
                <a:prstGeom prst="teardrop">
                  <a:avLst>
                    <a:gd name="adj" fmla="val 127054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5" name="Teardrop 20"/>
                <p:cNvSpPr/>
                <p:nvPr/>
              </p:nvSpPr>
              <p:spPr>
                <a:xfrm rot="8334973">
                  <a:off x="2398886" y="3525009"/>
                  <a:ext cx="1319342" cy="1334560"/>
                </a:xfrm>
                <a:prstGeom prst="teardrop">
                  <a:avLst>
                    <a:gd name="adj" fmla="val 121906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43" name="Oval 19"/>
              <p:cNvSpPr/>
              <p:nvPr/>
            </p:nvSpPr>
            <p:spPr>
              <a:xfrm>
                <a:off x="1048899" y="5628450"/>
                <a:ext cx="931233" cy="245401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41" name="Flowchart: Connector 73"/>
            <p:cNvSpPr/>
            <p:nvPr/>
          </p:nvSpPr>
          <p:spPr>
            <a:xfrm>
              <a:off x="4922308" y="1726637"/>
              <a:ext cx="862751" cy="790181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46" name="Dodecagon 58"/>
          <p:cNvSpPr/>
          <p:nvPr/>
        </p:nvSpPr>
        <p:spPr>
          <a:xfrm>
            <a:off x="6738954" y="3775076"/>
            <a:ext cx="402160" cy="357190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/>
              <a:t>6</a:t>
            </a:r>
            <a:endParaRPr lang="th-TH" sz="2400" b="1" dirty="0"/>
          </a:p>
        </p:txBody>
      </p:sp>
      <p:grpSp>
        <p:nvGrpSpPr>
          <p:cNvPr id="147" name="Group 3"/>
          <p:cNvGrpSpPr/>
          <p:nvPr/>
        </p:nvGrpSpPr>
        <p:grpSpPr>
          <a:xfrm>
            <a:off x="6769116" y="5119698"/>
            <a:ext cx="463769" cy="883379"/>
            <a:chOff x="4825633" y="1583504"/>
            <a:chExt cx="1098080" cy="2002001"/>
          </a:xfrm>
          <a:solidFill>
            <a:srgbClr val="C00000"/>
          </a:solidFill>
        </p:grpSpPr>
        <p:grpSp>
          <p:nvGrpSpPr>
            <p:cNvPr id="148" name="Group 17"/>
            <p:cNvGrpSpPr/>
            <p:nvPr/>
          </p:nvGrpSpPr>
          <p:grpSpPr>
            <a:xfrm>
              <a:off x="4825633" y="1583504"/>
              <a:ext cx="1098080" cy="2002001"/>
              <a:chOff x="916143" y="3468358"/>
              <a:chExt cx="1319342" cy="2405493"/>
            </a:xfrm>
            <a:grpFill/>
          </p:grpSpPr>
          <p:grpSp>
            <p:nvGrpSpPr>
              <p:cNvPr id="150" name="Group 18"/>
              <p:cNvGrpSpPr/>
              <p:nvPr/>
            </p:nvGrpSpPr>
            <p:grpSpPr>
              <a:xfrm>
                <a:off x="916143" y="3468358"/>
                <a:ext cx="1319342" cy="2122551"/>
                <a:chOff x="2398886" y="3525009"/>
                <a:chExt cx="1319342" cy="2122551"/>
              </a:xfrm>
              <a:grpFill/>
            </p:grpSpPr>
            <p:sp>
              <p:nvSpPr>
                <p:cNvPr id="152" name="Teardrop 21"/>
                <p:cNvSpPr/>
                <p:nvPr/>
              </p:nvSpPr>
              <p:spPr>
                <a:xfrm rot="18614941">
                  <a:off x="2859058" y="5380342"/>
                  <a:ext cx="276402" cy="258033"/>
                </a:xfrm>
                <a:prstGeom prst="teardrop">
                  <a:avLst>
                    <a:gd name="adj" fmla="val 127054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53" name="Teardrop 20"/>
                <p:cNvSpPr/>
                <p:nvPr/>
              </p:nvSpPr>
              <p:spPr>
                <a:xfrm rot="8334973">
                  <a:off x="2398886" y="3525009"/>
                  <a:ext cx="1319342" cy="1334560"/>
                </a:xfrm>
                <a:prstGeom prst="teardrop">
                  <a:avLst>
                    <a:gd name="adj" fmla="val 121906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51" name="Oval 19"/>
              <p:cNvSpPr/>
              <p:nvPr/>
            </p:nvSpPr>
            <p:spPr>
              <a:xfrm>
                <a:off x="1048899" y="5628450"/>
                <a:ext cx="931233" cy="245401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49" name="Flowchart: Connector 73"/>
            <p:cNvSpPr/>
            <p:nvPr/>
          </p:nvSpPr>
          <p:spPr>
            <a:xfrm>
              <a:off x="4922308" y="1726637"/>
              <a:ext cx="862751" cy="790181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54" name="Dodecagon 58"/>
          <p:cNvSpPr/>
          <p:nvPr/>
        </p:nvSpPr>
        <p:spPr>
          <a:xfrm>
            <a:off x="6781816" y="5165736"/>
            <a:ext cx="402160" cy="357190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/>
              <a:t>7</a:t>
            </a:r>
            <a:endParaRPr lang="th-TH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214290"/>
            <a:ext cx="9152801" cy="1242490"/>
          </a:xfrm>
          <a:prstGeom prst="rect">
            <a:avLst/>
          </a:prstGeom>
          <a:solidFill>
            <a:srgbClr val="371B0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ประชุมเชิงปฏิบัติการ</a:t>
            </a:r>
            <a:b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สร้างเครือข่ายนักจัดการความรู้ชุมชน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8429652" y="357166"/>
            <a:ext cx="714348" cy="642942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807327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104565" y="1328822"/>
          <a:ext cx="7106563" cy="493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7319260" y="1630207"/>
            <a:ext cx="1668283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cs typeface="Cordia New" panose="020B0304020202020204" pitchFamily="34" charset="-34"/>
              </a:rPr>
              <a:t>วัตถุประสงค์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8882" y="2747958"/>
            <a:ext cx="1944216" cy="224676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th-TH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 76 จังหวัดๆ ละ 2 คน รวม 152 คน</a:t>
            </a:r>
            <a:br>
              <a:rPr lang="th-TH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ประกอบด้วย</a:t>
            </a:r>
          </a:p>
          <a:p>
            <a:pPr>
              <a:spcBef>
                <a:spcPts val="600"/>
              </a:spcBef>
            </a:pPr>
            <a:r>
              <a:rPr lang="th-TH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1) นักวิชาการพัฒนาชุมชน </a:t>
            </a:r>
            <a:br>
              <a:rPr lang="th-TH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ของ</a:t>
            </a:r>
            <a:r>
              <a:rPr lang="th-TH" sz="11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สพจ.</a:t>
            </a:r>
            <a:r>
              <a:rPr lang="th-TH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จังหวัดๆ ละ 1 คน  </a:t>
            </a:r>
            <a:br>
              <a:rPr lang="th-TH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2) ผู้นำสัมมาชีพที่ผ่านการ</a:t>
            </a:r>
            <a:br>
              <a:rPr lang="th-TH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อบรมหรือเตรียมเข้ารับ</a:t>
            </a:r>
            <a:br>
              <a:rPr lang="th-TH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การอบรมหลักสูตร</a:t>
            </a:r>
            <a:br>
              <a:rPr lang="th-TH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วิทยากรผู้นำสัมมาชีพ</a:t>
            </a:r>
            <a:br>
              <a:rPr lang="th-TH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จากกรมฯ จังหวัดละ 1 คน</a:t>
            </a:r>
            <a:endParaRPr lang="en-US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8752" y="1749214"/>
            <a:ext cx="1989647" cy="44627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endParaRPr kumimoji="0" lang="th-TH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20517" y="2633628"/>
            <a:ext cx="2888928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ระยะเวลาดำเนินการ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65545" y="3645770"/>
            <a:ext cx="208823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หน่วยดำเนินการ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51362" y="4694246"/>
            <a:ext cx="2064432" cy="1015663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สำนักเสริมสร้างความเข้มแข็งชุมชน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30953" y="3489480"/>
            <a:ext cx="1942595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(ต.ค.</a:t>
            </a:r>
            <a:r>
              <a:rPr lang="th-TH" sz="16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-ธ.ค. 59)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104546" y="2093783"/>
            <a:ext cx="0" cy="3623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/>
          <p:nvPr/>
        </p:nvSpPr>
        <p:spPr>
          <a:xfrm>
            <a:off x="7572396" y="6095518"/>
            <a:ext cx="1071570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ผลผลิต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Straight Arrow Connector 12"/>
          <p:cNvCxnSpPr/>
          <p:nvPr/>
        </p:nvCxnSpPr>
        <p:spPr>
          <a:xfrm rot="5400000">
            <a:off x="8322497" y="5893609"/>
            <a:ext cx="357982" cy="7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7000892" y="6357958"/>
            <a:ext cx="428628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2"/>
          <p:cNvSpPr/>
          <p:nvPr/>
        </p:nvSpPr>
        <p:spPr>
          <a:xfrm>
            <a:off x="2324084" y="4279908"/>
            <a:ext cx="2000264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</a:t>
            </a:r>
            <a:r>
              <a:rPr kumimoji="0" lang="th-TH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th-TH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3 วัน</a:t>
            </a:r>
            <a:endParaRPr kumimoji="0" lang="th-TH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1"/>
          <p:cNvSpPr/>
          <p:nvPr/>
        </p:nvSpPr>
        <p:spPr>
          <a:xfrm>
            <a:off x="7172344" y="2484430"/>
            <a:ext cx="1857356" cy="323165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77800" indent="-177800">
              <a:buAutoNum type="arabicPeriod"/>
            </a:pPr>
            <a:r>
              <a:rPr lang="th-TH" sz="1200" b="1" spc="-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สร้างความเข้าใจ และพัฒนาทักษะการเป็น</a:t>
            </a:r>
            <a:br>
              <a:rPr lang="th-TH" sz="1200" b="1" spc="-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spc="-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นักจัดการความรู้ชุมชน</a:t>
            </a:r>
          </a:p>
          <a:p>
            <a:pPr marL="177800" indent="-177800">
              <a:buFontTx/>
              <a:buAutoNum type="arabicPeriod"/>
              <a:tabLst>
                <a:tab pos="177800" algn="l"/>
              </a:tabLst>
            </a:pPr>
            <a:r>
              <a:rPr lang="th-TH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เพื่อให้นักจัดการความรู้สามารถสร้างเครือข่ายนักจัดการความรู้ชุมชนในระดับชุมชนได้</a:t>
            </a:r>
          </a:p>
          <a:p>
            <a:pPr marL="177800" indent="-177800">
              <a:buFontTx/>
              <a:buAutoNum type="arabicPeriod"/>
              <a:tabLst>
                <a:tab pos="177800" algn="l"/>
              </a:tabLst>
            </a:pPr>
            <a:r>
              <a:rPr lang="th-TH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สร้างเครือข่ายนักจัดการความรู้ระดับจังหวัด และระดับชุมชน ให้สามารถ</a:t>
            </a:r>
            <a:br>
              <a:rPr lang="th-TH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เป็นทีมเครือข่ายในการพัฒนา และนำความรู้ในการจัดความรู้มาแลกเปลี่ยนเรียนรู้ซึ่งกันและกัน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214282" y="6072206"/>
            <a:ext cx="6643734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มีเครือข่ายนักจัดการความรู้ชุมชน 76 จังหวัด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214290"/>
            <a:ext cx="9152801" cy="100013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นิยามศัพท์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ที่สำคัญ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4429125" y="285728"/>
            <a:ext cx="642943" cy="674703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1714488"/>
            <a:ext cx="9144000" cy="1292662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วิทยากรสัมมาชีพ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ชุมชน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ปราชญ์ชุมชนที่</a:t>
            </a:r>
            <a:r>
              <a:rPr lang="th-TH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ผ่านการอบรมตามหลักสูตร “วิทยากรผู้นำสัมมาชีพ</a:t>
            </a:r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จาก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ศูนย์ศึกษาและพัฒนาชุมชน ทั้ง 11 แห่ง 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0" y="3929067"/>
            <a:ext cx="9144000" cy="2246769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ทีมวิทยากรสัมมาชีพชุมชนระดับ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ทีม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ปราชญ์ชุมชนของ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 ๆ 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ละ 5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ประกอบด้วย </a:t>
            </a:r>
            <a:b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1) วิทยากร</a:t>
            </a:r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ผู้นำสัมมาชีพ 1 คน </a:t>
            </a:r>
            <a:r>
              <a:rPr lang="th-TH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br>
              <a:rPr lang="th-TH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2) ปราชญ์</a:t>
            </a:r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ชุมชนที่เข้าร่วมเป็นทีมเพิ่มเติมอีกหมู่บ้านละ </a:t>
            </a:r>
            <a:r>
              <a:rPr lang="th-TH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214290"/>
            <a:ext cx="9152801" cy="1242490"/>
          </a:xfrm>
          <a:prstGeom prst="rect">
            <a:avLst/>
          </a:prstGeom>
          <a:solidFill>
            <a:srgbClr val="371B0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ประชุมเชิงปฏิบัติการองค์กรสตรี</a:t>
            </a:r>
            <a:b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ระดับภาคส่งเสริมครัวเรือนสัมมาชีพชุมชน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8509862" y="357166"/>
            <a:ext cx="634138" cy="571504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807327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91865" y="1252622"/>
          <a:ext cx="7106563" cy="493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7319260" y="1630207"/>
            <a:ext cx="1668283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cs typeface="Cordia New" panose="020B0304020202020204" pitchFamily="34" charset="-34"/>
              </a:rPr>
              <a:t>วัตถุประสงค์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850" y="2636292"/>
            <a:ext cx="1944216" cy="132343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คณะกรรมการพัฒนาสตรีภาค (</a:t>
            </a:r>
            <a:r>
              <a:rPr lang="th-TH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กพสภ.</a:t>
            </a: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b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ภาค</a:t>
            </a:r>
            <a:endParaRPr lang="en-US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8752" y="1749214"/>
            <a:ext cx="1989647" cy="44627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endParaRPr kumimoji="0" lang="th-TH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20517" y="2633628"/>
            <a:ext cx="2888928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ระยะเวลาดำเนินการ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65545" y="3645770"/>
            <a:ext cx="208823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หน่วยดำเนินการ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15102" y="4371234"/>
            <a:ext cx="2064432" cy="138499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</a:t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พัฒนาชุมชนจังหวัดที่ตั้งภาค</a:t>
            </a:r>
            <a:r>
              <a:rPr kumimoji="0" lang="th-TH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05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จังหวัดเชียงราย ชลบุรี อุดรธานี และสตูล)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03479" y="3324380"/>
            <a:ext cx="1942595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1,3</a:t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(ต.ค.</a:t>
            </a:r>
            <a:r>
              <a:rPr lang="th-TH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-ธ.ค. 59 และเม.ย.-มิ.ย.</a:t>
            </a: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104546" y="2093783"/>
            <a:ext cx="0" cy="3623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/>
          <p:nvPr/>
        </p:nvSpPr>
        <p:spPr>
          <a:xfrm>
            <a:off x="7572396" y="6095518"/>
            <a:ext cx="1071570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ผลผลิต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Straight Arrow Connector 12"/>
          <p:cNvCxnSpPr/>
          <p:nvPr/>
        </p:nvCxnSpPr>
        <p:spPr>
          <a:xfrm rot="5400000">
            <a:off x="7964513" y="5750733"/>
            <a:ext cx="357982" cy="7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7000892" y="6357958"/>
            <a:ext cx="428628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2"/>
          <p:cNvSpPr/>
          <p:nvPr/>
        </p:nvSpPr>
        <p:spPr>
          <a:xfrm>
            <a:off x="2352660" y="4416432"/>
            <a:ext cx="1870088" cy="10310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ดำเนินการ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th-TH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ประชุมฯ </a:t>
            </a:r>
            <a:r>
              <a:rPr kumimoji="0" lang="th-TH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kumimoji="0" lang="th-TH" sz="1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br>
              <a:rPr kumimoji="0" lang="th-TH" sz="1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4 ภาคๆ ละ</a:t>
            </a:r>
            <a:r>
              <a:rPr kumimoji="0" lang="th-TH" sz="105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kumimoji="0" lang="th-TH" sz="105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05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ครั้งๆ ละ 2 วัน</a:t>
            </a:r>
            <a:endParaRPr kumimoji="0" lang="th-TH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th-TH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ติดตามฯ </a:t>
            </a:r>
            <a:r>
              <a:rPr kumimoji="0" lang="th-TH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kumimoji="0" lang="th-TH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1"/>
          <p:cNvSpPr/>
          <p:nvPr/>
        </p:nvSpPr>
        <p:spPr>
          <a:xfrm>
            <a:off x="7253306" y="2546344"/>
            <a:ext cx="1725785" cy="280076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คณะกรรมการพัฒนาสตรีภาค </a:t>
            </a:r>
            <a:b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มีความเข้าใจ</a:t>
            </a:r>
            <a:b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และสามารถส่งเสริม</a:t>
            </a:r>
            <a:b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องค์กรสตรีใน</a:t>
            </a:r>
            <a:b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การสนับสนุน</a:t>
            </a:r>
            <a:b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การขับเคลื่อนกิจกรรมพัฒนาสตรีและครัวเรือนสัมมาชีพชุมชน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214282" y="6072206"/>
            <a:ext cx="6643734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r>
              <a:rPr lang="th-TH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1. จำนวนครัวเรือนสัมมาชีพชุมชนตัวอย่าง ระดับจังหวัด 76 ครัวเรือน (จังหวัดละ 1 ครัวเรือน)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 จำนวนครัวเรือนสัมมาชีพชุมชนตัวอย่าง ระดับภาค 12 ครัวเรือน (ภาคละ 3 ครัวเรือน)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พับมุม 22"/>
          <p:cNvSpPr/>
          <p:nvPr/>
        </p:nvSpPr>
        <p:spPr>
          <a:xfrm>
            <a:off x="142844" y="4143380"/>
            <a:ext cx="2000264" cy="171451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000" b="1" u="sng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000" b="1" u="sng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u="sng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  <a:r>
              <a:rPr lang="th-TH" sz="2000" b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2000" b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th-TH" sz="2000" b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ดำเนินโครงการตามรายละเอียดในเล่มแนวทางฯ (เล่มรังผึ้ง) ร่วมกับ</a:t>
            </a:r>
            <a:r>
              <a:rPr lang="th-TH" sz="14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</a:t>
            </a:r>
            <a:r>
              <a:rPr lang="th-TH" sz="14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</a:t>
            </a:r>
            <a:br>
              <a:rPr lang="th-TH" sz="14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</a:t>
            </a:r>
            <a:r>
              <a:rPr lang="th-TH" sz="14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สัมมาชีพชุมชน หน้า 37-38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236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38"/>
          <p:cNvSpPr/>
          <p:nvPr/>
        </p:nvSpPr>
        <p:spPr>
          <a:xfrm>
            <a:off x="0" y="6807327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104565" y="1176422"/>
          <a:ext cx="7106563" cy="493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7319260" y="1630207"/>
            <a:ext cx="1668283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cs typeface="Cordia New" panose="020B0304020202020204" pitchFamily="34" charset="-34"/>
              </a:rPr>
              <a:t>วัตถุประสงค์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" y="2500306"/>
            <a:ext cx="1944216" cy="144655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ผู้นำ</a:t>
            </a:r>
          </a:p>
          <a:p>
            <a:pPr algn="ctr"/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สัมมาชีพชุมชน </a:t>
            </a:r>
            <a:b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จำนวน 6,095 คน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8752" y="1722426"/>
            <a:ext cx="1989647" cy="44627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endParaRPr kumimoji="0" lang="th-TH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33217" y="2620928"/>
            <a:ext cx="2888928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ระยะเวลาดำเนินการ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52845" y="3645770"/>
            <a:ext cx="208823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หน่วยดำเนินการ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15206" y="3000372"/>
            <a:ext cx="1725785" cy="218521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ยกระดับผู้นำ</a:t>
            </a:r>
            <a:b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สัมมาชีพชุมชน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ให้ผ่านการรับรอง</a:t>
            </a:r>
            <a:b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ด้วยระบบมาตรฐานการพัฒนาชุมชน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36784" y="4416432"/>
            <a:ext cx="2000264" cy="8925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</a:t>
            </a:r>
            <a:b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ประชุมฯ </a:t>
            </a:r>
            <a:r>
              <a:rPr lang="th-TH" sz="1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lang="th-TH" sz="1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br>
              <a:rPr lang="th-TH" sz="1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จังหวัดละ 1 วัน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ประเมินฯ</a:t>
            </a:r>
            <a:r>
              <a:rPr kumimoji="0" lang="th-TH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kumimoji="0" lang="th-TH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endParaRPr kumimoji="0" lang="th-TH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15102" y="4561734"/>
            <a:ext cx="2064432" cy="1015663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</a:t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พัฒนาชุมชนจังหวัด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45890" y="3454191"/>
            <a:ext cx="1942595" cy="7386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th-T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2-4</a:t>
            </a:r>
            <a:b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(ม.ค.-ก.ย.60)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7780219" y="2578235"/>
            <a:ext cx="585551" cy="10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/>
          <p:nvPr/>
        </p:nvSpPr>
        <p:spPr>
          <a:xfrm>
            <a:off x="7572396" y="6095518"/>
            <a:ext cx="1071570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ผลผลิต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Straight Arrow Connector 12"/>
          <p:cNvCxnSpPr/>
          <p:nvPr/>
        </p:nvCxnSpPr>
        <p:spPr>
          <a:xfrm rot="5400000">
            <a:off x="7822825" y="5607463"/>
            <a:ext cx="642944" cy="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6735778" y="6357958"/>
            <a:ext cx="642942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ชื่อเรื่อง 1"/>
          <p:cNvSpPr txBox="1">
            <a:spLocks/>
          </p:cNvSpPr>
          <p:nvPr/>
        </p:nvSpPr>
        <p:spPr>
          <a:xfrm>
            <a:off x="-8769" y="122214"/>
            <a:ext cx="9152801" cy="1242490"/>
          </a:xfrm>
          <a:prstGeom prst="rect">
            <a:avLst/>
          </a:prstGeom>
          <a:solidFill>
            <a:srgbClr val="00355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b="1" dirty="0" smtClean="0">
                <a:solidFill>
                  <a:srgbClr val="640064"/>
                </a:solidFill>
                <a:ea typeface="Calibri"/>
                <a:cs typeface="TH SarabunIT๙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พัฒนา</a:t>
            </a:r>
            <a:b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ผู้นำสัมมาชีพชุมชนระดับตำบล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Shape 263"/>
          <p:cNvSpPr/>
          <p:nvPr/>
        </p:nvSpPr>
        <p:spPr>
          <a:xfrm>
            <a:off x="8248676" y="200540"/>
            <a:ext cx="848454" cy="863067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150782" y="5896570"/>
            <a:ext cx="6500858" cy="800219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80 ของผู้นำสัมมาชีพชุมชน </a:t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ในตำบลเป้าหมาย จำนวน 6,095 คน</a:t>
            </a:r>
            <a:br>
              <a:rPr lang="th-TH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ผ่านเกณฑ์การประเมินตามระบบมาตรฐานการพัฒนาชุมชน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hape 263"/>
          <p:cNvSpPr/>
          <p:nvPr/>
        </p:nvSpPr>
        <p:spPr>
          <a:xfrm>
            <a:off x="8358213" y="214290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903579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10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493877487"/>
              </p:ext>
            </p:extLst>
          </p:nvPr>
        </p:nvGraphicFramePr>
        <p:xfrm>
          <a:off x="337297" y="1785925"/>
          <a:ext cx="8535323" cy="442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336520" y="2984496"/>
            <a:ext cx="4052088" cy="200054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ดำเนินการประชุมตาม</a:t>
            </a:r>
            <a:r>
              <a:rPr kumimoji="0" lang="th-TH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รายละเอียดในเล่มแนวทางฯ</a:t>
            </a:r>
            <a:r>
              <a:rPr kumimoji="0" lang="th-TH" sz="20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kumimoji="0" lang="th-TH" sz="20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0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(เล่มรังผึ้ง) ร่วมกับ</a:t>
            </a:r>
            <a:r>
              <a:rPr kumimoji="0" lang="th-TH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เล่มแนวทางสร้างสัมมาชีพ</a:t>
            </a:r>
            <a:r>
              <a:rPr kumimoji="0" lang="th-TH" sz="2000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ชุมชน </a:t>
            </a:r>
            <a:r>
              <a:rPr kumimoji="0" lang="th-TH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 35-36</a:t>
            </a:r>
            <a:endParaRPr kumimoji="0" lang="th-TH" sz="20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6314" y="2728906"/>
            <a:ext cx="4071966" cy="249299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>
              <a:buFont typeface="Wingdings" pitchFamily="2" charset="2"/>
              <a:buChar char="§"/>
            </a:pPr>
            <a:r>
              <a:rPr lang="th-TH" sz="2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err="1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สพจ.</a:t>
            </a:r>
            <a:r>
              <a:rPr lang="th-TH" sz="2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000" b="1" dirty="0" err="1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สพอ.</a:t>
            </a:r>
            <a:r>
              <a:rPr lang="th-TH" sz="2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รับสมัครและคัดเลือกผู้นำสัมมาชีพชุมชนที่ผ่านหลักสูตรผู้นำสัมมาชีพ จากกรมฯ </a:t>
            </a:r>
            <a:r>
              <a:rPr lang="th-TH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จำนวน 6,095 คน เฉลี่ยตำบลละ 1 คน </a:t>
            </a:r>
            <a:r>
              <a:rPr lang="th-TH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(กรณีที่ได้รับจัดสรรจำนวนเป้าหมายเกินกว่าตำบลที่มีในพื้นที่ยุทธศาสตร์ที่ 1 ให้กระจายจำนวนเป้าหมายไม่เกินตำบลละ 2 คน</a:t>
            </a:r>
            <a:r>
              <a:rPr lang="th-TH" sz="14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b="1" u="sng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hape 263"/>
          <p:cNvSpPr/>
          <p:nvPr/>
        </p:nvSpPr>
        <p:spPr>
          <a:xfrm>
            <a:off x="8217799" y="164258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-8769" y="122214"/>
            <a:ext cx="9152801" cy="1242490"/>
          </a:xfrm>
          <a:prstGeom prst="rect">
            <a:avLst/>
          </a:prstGeom>
          <a:solidFill>
            <a:srgbClr val="00355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b="1" dirty="0" smtClean="0">
                <a:solidFill>
                  <a:srgbClr val="640064"/>
                </a:solidFill>
                <a:ea typeface="Calibri"/>
                <a:cs typeface="TH SarabunIT๙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พัฒนา</a:t>
            </a:r>
            <a:b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ผู้นำสัมมาชีพชุมชนระดับตำบล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Shape 263"/>
          <p:cNvSpPr/>
          <p:nvPr/>
        </p:nvSpPr>
        <p:spPr>
          <a:xfrm>
            <a:off x="8248676" y="200540"/>
            <a:ext cx="848454" cy="863067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5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-11142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38"/>
          <p:cNvSpPr/>
          <p:nvPr/>
        </p:nvSpPr>
        <p:spPr>
          <a:xfrm>
            <a:off x="0" y="6807327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104565" y="1176422"/>
          <a:ext cx="7106563" cy="493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7319260" y="1630207"/>
            <a:ext cx="1668283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cs typeface="Cordia New" panose="020B0304020202020204" pitchFamily="34" charset="-34"/>
              </a:rPr>
              <a:t>วัตถุประสงค์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" y="2500306"/>
            <a:ext cx="1944216" cy="178510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ผู้นำชุมชนรุ่นใหม่สืบสานงานสัมมาชีพชุมชน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จำนวน</a:t>
            </a:r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76 รุ่น ๆ ละ 20 คน </a:t>
            </a:r>
            <a:br>
              <a:rPr lang="th-TH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 1,520 คน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8752" y="1722426"/>
            <a:ext cx="1989647" cy="44627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endParaRPr kumimoji="0" lang="th-TH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33217" y="2620928"/>
            <a:ext cx="2888928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ระยะเวลาดำเนินการ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52845" y="3645770"/>
            <a:ext cx="208823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หน่วยดำเนินการ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66006" y="2319330"/>
            <a:ext cx="1725785" cy="369331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พัฒนาศักยภาพคน</a:t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รุ่นใหม่</a:t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ในชุมชน</a:t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ให้สามารถเป็นกลไก</a:t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ในการบริหารจัดการชุมชนและเป็นผู้นำชุมชนรุ่นใหม่</a:t>
            </a:r>
          </a:p>
          <a:p>
            <a:pPr algn="ctr"/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ที่สืบสานงานสัมมาชีพชุมชน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36784" y="4416432"/>
            <a:ext cx="2000264" cy="8617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</a:t>
            </a:r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จังหวัดละ 1 รุ่นๆ</a:t>
            </a:r>
            <a:b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ละ 3 วัน</a:t>
            </a:r>
            <a:endParaRPr kumimoji="0" lang="th-TH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27802" y="4434734"/>
            <a:ext cx="2064432" cy="1015663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</a:t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พัฒนาชุมชนจังหวัด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45890" y="3454191"/>
            <a:ext cx="1942595" cy="7386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th-T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b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ต.ค.-ธ.ค.59</a:t>
            </a: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8287309" y="2356897"/>
            <a:ext cx="428628" cy="10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/>
          <p:nvPr/>
        </p:nvSpPr>
        <p:spPr>
          <a:xfrm>
            <a:off x="7572396" y="6146318"/>
            <a:ext cx="1071570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ผลผลิต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Straight Arrow Connector 12"/>
          <p:cNvCxnSpPr/>
          <p:nvPr/>
        </p:nvCxnSpPr>
        <p:spPr>
          <a:xfrm rot="5400000">
            <a:off x="8394726" y="5964256"/>
            <a:ext cx="35719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6850078" y="6357958"/>
            <a:ext cx="642942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ชื่อเรื่อง 1"/>
          <p:cNvSpPr txBox="1">
            <a:spLocks/>
          </p:cNvSpPr>
          <p:nvPr/>
        </p:nvSpPr>
        <p:spPr>
          <a:xfrm>
            <a:off x="-8769" y="122214"/>
            <a:ext cx="9152801" cy="1242490"/>
          </a:xfrm>
          <a:prstGeom prst="rect">
            <a:avLst/>
          </a:prstGeom>
          <a:solidFill>
            <a:srgbClr val="00355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th-TH" b="1" dirty="0" smtClean="0">
                <a:solidFill>
                  <a:srgbClr val="640064"/>
                </a:solidFill>
                <a:ea typeface="Calibri"/>
                <a:cs typeface="TH SarabunIT๙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พัฒนา</a:t>
            </a:r>
            <a:b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ผู้นำชุมชนรุ่นใหม่สืบสานงานสัมมาชีพชุมชน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Shape 263"/>
          <p:cNvSpPr/>
          <p:nvPr/>
        </p:nvSpPr>
        <p:spPr>
          <a:xfrm rot="20685406">
            <a:off x="8438173" y="186468"/>
            <a:ext cx="714348" cy="513815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99982" y="5757878"/>
            <a:ext cx="6635796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80 ของผู้นำชุมชนรุ่นใหม่ที่ได้ผ่านการพัฒนาแล้ว</a:t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มีความรู้ ความเข้าใจ ในการส่งเสริมสัมมาชีพชุมชน</a:t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ในหมู่บ้าน/ชุมชน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hape 263"/>
          <p:cNvSpPr/>
          <p:nvPr/>
        </p:nvSpPr>
        <p:spPr>
          <a:xfrm>
            <a:off x="8358213" y="214290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791285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10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718045138"/>
              </p:ext>
            </p:extLst>
          </p:nvPr>
        </p:nvGraphicFramePr>
        <p:xfrm>
          <a:off x="241046" y="1775945"/>
          <a:ext cx="8651433" cy="467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31077" y="1448534"/>
            <a:ext cx="9112924" cy="8002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tabLst>
                <a:tab pos="622300" algn="l"/>
              </a:tabLst>
              <a:defRPr/>
            </a:pPr>
            <a:r>
              <a:rPr kumimoji="0" lang="th-TH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ดำเนินโครงการตามรายละเอียดในเล่มแนวทางฯ (เล่มรังผึ้ง) ร่วมกับ</a:t>
            </a:r>
            <a:br>
              <a:rPr lang="th-TH" sz="1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</a:t>
            </a:r>
            <a:r>
              <a:rPr lang="th-TH" sz="18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แนวทางการสร้าง</a:t>
            </a:r>
            <a:r>
              <a:rPr lang="th-TH" sz="18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สัมมาชีพชุมชน หน้า 36-37</a:t>
            </a:r>
            <a:endParaRPr lang="th-TH" sz="1800" b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" y="2588277"/>
            <a:ext cx="9144900" cy="3508653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1) </a:t>
            </a:r>
            <a:r>
              <a:rPr lang="th-TH" sz="1800" b="1" spc="-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สพจ.</a:t>
            </a:r>
            <a:r>
              <a:rPr lang="th-TH" sz="1800" b="1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พิจารณาคัดเลือกหมู่บ้านเศรษฐกิจพอเพียงต้นแบบ ปี 2553-2559 ที่ได้รับ</a:t>
            </a:r>
            <a:br>
              <a:rPr lang="th-TH" sz="1800" b="1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งบประมาณจากกรมการพัฒนาชุมชน และเป็นหมู่บ้านเศรษฐกิจพอเพียงยุทธศาสตร์</a:t>
            </a:r>
            <a:br>
              <a:rPr lang="th-TH" sz="1800" b="1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ที่ 1 (23</a:t>
            </a:r>
            <a:r>
              <a:rPr lang="en-US" sz="1800" b="1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,589</a:t>
            </a:r>
            <a:r>
              <a:rPr lang="th-TH" sz="1800" b="1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หมู่บ้าน) </a:t>
            </a:r>
            <a:r>
              <a:rPr lang="th-TH" sz="1800" b="1" u="sng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เป็นบ้านต้นแบบ (บ้านพี่) เพื่อเป็นแหล่งเรียนรู้ จังหวัดละ 1 หมู่บ้าน</a:t>
            </a:r>
          </a:p>
          <a:p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2) </a:t>
            </a:r>
            <a:r>
              <a:rPr lang="th-TH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สพจ.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คัดเลือกกลุ่มเป้าหมาย อายุระหว่าง 18-35 ปี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(ซึ่งไม่ได้ดำรงตำแหน่งหรือเคยดำรง</a:t>
            </a:r>
            <a:b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ตำแหน่งผู้นำที่เป็นทางการ เช่น กำนัน ผู้ใหญ่บ้าน ผู้ช่วยผู้ใหญ่บ้าน สารวัตรกำนัน สมาชิก </a:t>
            </a:r>
            <a:r>
              <a:rPr lang="th-TH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อบต.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เป็นต้น)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ซึ่งอยู่ในพื้นที่หมู่บ้านเศรษฐกิจพอเพียงยุทธศาสตร์ที่ 1 จำนวน 3-6 หมู่บ้าน </a:t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รวม 20 คน </a:t>
            </a:r>
          </a:p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3) </a:t>
            </a:r>
            <a:r>
              <a:rPr lang="th-TH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สพจ.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จัดหาครัวเรือนรับรองในหมู่บ้านเศรษฐกิจพอเพียงต้นแบบฯ (บ้านพี่)  </a:t>
            </a:r>
            <a:br>
              <a:rPr lang="th-TH" sz="18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1800" b="1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เพื่อเป็นที่พักค้างให้แก่กลุ่มเป้าหมาย </a:t>
            </a:r>
            <a:r>
              <a:rPr lang="th-TH" sz="18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จำนวน 3 วัน 2 คืน</a:t>
            </a: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hape 263"/>
          <p:cNvSpPr/>
          <p:nvPr/>
        </p:nvSpPr>
        <p:spPr>
          <a:xfrm>
            <a:off x="8217799" y="164258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hape 263"/>
          <p:cNvSpPr/>
          <p:nvPr/>
        </p:nvSpPr>
        <p:spPr>
          <a:xfrm>
            <a:off x="8384825" y="102494"/>
            <a:ext cx="759177" cy="690267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-8769" y="122214"/>
            <a:ext cx="9152801" cy="1242490"/>
          </a:xfrm>
          <a:prstGeom prst="rect">
            <a:avLst/>
          </a:prstGeom>
          <a:solidFill>
            <a:srgbClr val="00355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th-TH" b="1" dirty="0" smtClean="0">
                <a:solidFill>
                  <a:srgbClr val="640064"/>
                </a:solidFill>
                <a:ea typeface="Calibri"/>
                <a:cs typeface="TH SarabunIT๙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พัฒนา</a:t>
            </a:r>
            <a:b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ผู้นำชุมชนรุ่นใหม่สืบสานงานสัมมาชีพชุมชน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Shape 263"/>
          <p:cNvSpPr/>
          <p:nvPr/>
        </p:nvSpPr>
        <p:spPr>
          <a:xfrm rot="20685406">
            <a:off x="8438173" y="186468"/>
            <a:ext cx="714348" cy="513815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4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128025"/>
            <a:ext cx="9152801" cy="1242490"/>
          </a:xfrm>
          <a:prstGeom prst="rect">
            <a:avLst/>
          </a:prstGeom>
          <a:solidFill>
            <a:srgbClr val="00355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lang="th-TH" sz="3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lang="th-TH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br>
              <a:rPr lang="th-TH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แผนชุมชนระดับตำบล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6715140" y="285728"/>
            <a:ext cx="919890" cy="928694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807327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91865" y="1252622"/>
          <a:ext cx="7106563" cy="493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7319260" y="1630207"/>
            <a:ext cx="1668283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cs typeface="Cordia New" panose="020B0304020202020204" pitchFamily="34" charset="-34"/>
              </a:rPr>
              <a:t>วัตถุประสงค์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838" y="2636292"/>
            <a:ext cx="1944216" cy="152349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24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ศอช.ต.</a:t>
            </a:r>
            <a:r>
              <a:rPr lang="th-TH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6</a:t>
            </a:r>
            <a:r>
              <a:rPr lang="en-US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095 </a:t>
            </a:r>
            <a:r>
              <a:rPr lang="th-TH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ตำบล ๆ ละ</a:t>
            </a:r>
            <a:r>
              <a:rPr lang="th-TH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อย่างน้อย </a:t>
            </a:r>
            <a:r>
              <a:rPr lang="en-US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lang="th-TH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 </a:t>
            </a:r>
            <a:r>
              <a:rPr lang="th-TH" sz="1100" b="1" spc="-9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100" b="1" spc="-9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100" b="1" spc="-9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1452" y="1838114"/>
            <a:ext cx="1989647" cy="44627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endParaRPr kumimoji="0" lang="th-TH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33217" y="2722528"/>
            <a:ext cx="2888928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ระยะเวลาดำเนินการ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78245" y="3734670"/>
            <a:ext cx="208823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หน่วยดำเนินการ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35906" y="4519064"/>
            <a:ext cx="200026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ตำบลละ 1 วัน</a:t>
            </a:r>
            <a:endParaRPr kumimoji="0" lang="th-TH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15102" y="4561734"/>
            <a:ext cx="2064432" cy="1015663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</a:t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พัฒนาชุมชนอำเภอ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20490" y="3517691"/>
            <a:ext cx="1942595" cy="7386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th-T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b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(ต.ค.</a:t>
            </a:r>
            <a:r>
              <a:rPr lang="th-TH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-ธ.ค. 59</a:t>
            </a: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104546" y="2214554"/>
            <a:ext cx="0" cy="3623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/>
          <p:nvPr/>
        </p:nvSpPr>
        <p:spPr>
          <a:xfrm>
            <a:off x="7572396" y="6095518"/>
            <a:ext cx="1071570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ผลผลิต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Straight Arrow Connector 12"/>
          <p:cNvCxnSpPr/>
          <p:nvPr/>
        </p:nvCxnSpPr>
        <p:spPr>
          <a:xfrm rot="5400000">
            <a:off x="7964513" y="5902383"/>
            <a:ext cx="357982" cy="7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6862778" y="6319858"/>
            <a:ext cx="642942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1"/>
          <p:cNvSpPr/>
          <p:nvPr/>
        </p:nvSpPr>
        <p:spPr>
          <a:xfrm>
            <a:off x="7215206" y="2643182"/>
            <a:ext cx="1725785" cy="304698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73038" indent="-173038">
              <a:buAutoNum type="arabicParenR"/>
            </a:pP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ส่งเสริมการ</a:t>
            </a:r>
            <a:b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บูรณา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การแผนชุมชนระดับตำบลและการใช้ประโยชน์จากแผนชุมชน</a:t>
            </a:r>
            <a:b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ในการสร้าง</a:t>
            </a:r>
            <a:b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สัมมาชีพชุมชน</a:t>
            </a:r>
          </a:p>
          <a:p>
            <a:pPr marL="173038" indent="-173038">
              <a:buAutoNum type="arabicParenR"/>
            </a:pP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สนับสนุนให้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ศอช.ต.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เป็นกลไกหลัก</a:t>
            </a:r>
            <a:b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ในการบูร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ณา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การแผนชุมชนระดับตำบล ที่เชื่อมโยง</a:t>
            </a:r>
            <a:b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สู่แผนพัฒนาท้องถิ่น แผนพัฒนาอำเภอ และแผนพัฒนาจังหวัด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55544" y="6097606"/>
            <a:ext cx="6988224" cy="52322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จำนวนแผนชุมชนระดับตำบล 6,095 ตำบล มีการเชื่อมแผนท้องถิ่นเพื่อพัฒนาอาชีพ</a:t>
            </a:r>
            <a:b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ร้อยละ 85 ของแผนชุมชนระดับตำบล มีการนำไปใช้ประโยชน์ในการพัฒนาอาชีพ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hape 263"/>
          <p:cNvSpPr/>
          <p:nvPr/>
        </p:nvSpPr>
        <p:spPr>
          <a:xfrm>
            <a:off x="8358213" y="214290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791285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10" name="ไดอะแกรม 5"/>
          <p:cNvGraphicFramePr/>
          <p:nvPr>
            <p:extLst/>
          </p:nvPr>
        </p:nvGraphicFramePr>
        <p:xfrm>
          <a:off x="241046" y="1775945"/>
          <a:ext cx="8651433" cy="467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5408" y="1504084"/>
            <a:ext cx="911292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th-TH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อำเภอ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ดำเนินโครงการตามรายละเอียดในเล่มแนวทางฯ (เล่มรังผึ้ง) </a:t>
            </a:r>
            <a:r>
              <a:rPr lang="th-TH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ร่วมกับ</a:t>
            </a:r>
            <a:br>
              <a:rPr lang="th-TH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</a:t>
            </a:r>
            <a:r>
              <a:rPr lang="th-TH" sz="20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แนวทางการสร้าง</a:t>
            </a:r>
            <a:r>
              <a:rPr lang="th-TH" sz="20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สัมมาชีพชุมชน หน้า </a:t>
            </a:r>
            <a:r>
              <a:rPr lang="th-TH" sz="20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27-31</a:t>
            </a:r>
            <a:endParaRPr lang="th-TH" sz="1800" b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20" y="2442208"/>
            <a:ext cx="9126074" cy="4031873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18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</a:t>
            </a:r>
            <a:r>
              <a:rPr lang="th-TH" sz="18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</a:t>
            </a:r>
            <a:r>
              <a:rPr lang="th-TH" sz="18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ทันที</a:t>
            </a:r>
            <a:r>
              <a:rPr lang="th-TH" sz="1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ไม่ต้องรอให้ปราชญ์ชุมชนหมู่บ้านละ 1 </a:t>
            </a:r>
            <a:r>
              <a:rPr lang="th-TH" sz="1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คนผ่าน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อบรม</a:t>
            </a:r>
            <a:br>
              <a:rPr lang="th-TH" sz="1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ตาม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หลักสูตร “วิทยากรผู้นำสัมมาชีพ”</a:t>
            </a:r>
          </a:p>
          <a:p>
            <a:pPr lvl="0"/>
            <a:r>
              <a:rPr lang="th-TH" sz="1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จัดทำ</a:t>
            </a:r>
            <a:r>
              <a:rPr lang="th-TH" sz="18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ไฟล์เอกสารเล่มแผนชุมชนระดับตำบล จัดส่งจังหวัด 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เพื่อรวมรวมจัดส่ง</a:t>
            </a:r>
            <a:r>
              <a:rPr lang="th-TH" sz="1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</a:t>
            </a:r>
            <a:br>
              <a:rPr lang="th-TH" sz="1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กรมการ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พัฒนาชุมชนภายในเดือน กุมภาพันธ์ </a:t>
            </a:r>
            <a:r>
              <a:rPr lang="th-TH" sz="1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2560</a:t>
            </a:r>
          </a:p>
          <a:p>
            <a:pPr lvl="0"/>
            <a:endParaRPr lang="th-TH" sz="16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th-TH" sz="1600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th-TH" sz="16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th-TH" sz="1600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hape 263"/>
          <p:cNvSpPr/>
          <p:nvPr/>
        </p:nvSpPr>
        <p:spPr>
          <a:xfrm>
            <a:off x="8217799" y="164258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hape 263"/>
          <p:cNvSpPr/>
          <p:nvPr/>
        </p:nvSpPr>
        <p:spPr>
          <a:xfrm>
            <a:off x="8384825" y="102494"/>
            <a:ext cx="759177" cy="690267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02" y="4115223"/>
            <a:ext cx="9126092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th-TH" sz="2000" b="1" u="sng" dirty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กรณีได้เป้าหมายตำบลเกินกว่าจำนวนตำบลในพื้นที่ยุทธศาสตร์ที่ 1 </a:t>
            </a:r>
            <a:r>
              <a:rPr lang="en-US" b="1" dirty="0">
                <a:solidFill>
                  <a:srgbClr val="00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b="1" dirty="0">
                <a:solidFill>
                  <a:srgbClr val="00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 lvl="0">
              <a:buFont typeface="Wingdings" pitchFamily="2" charset="2"/>
              <a:buChar char="§"/>
            </a:pPr>
            <a:r>
              <a:rPr lang="th-TH" sz="1800" b="1" dirty="0">
                <a:solidFill>
                  <a:srgbClr val="00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>
                <a:solidFill>
                  <a:srgbClr val="00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</a:t>
            </a:r>
            <a:r>
              <a:rPr lang="th-TH" sz="1600" b="1" dirty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คัดเลือกตำบลเพิ่มเติมให้ครบตามจำนวนเป้าหมายที่ได้รับจัดสรร </a:t>
            </a:r>
            <a:r>
              <a:rPr lang="th-TH" sz="1600" b="1" u="sng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</a:t>
            </a:r>
            <a:r>
              <a:rPr lang="th-TH" sz="1600" b="1" u="sng" dirty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พิจารณาจากตำบลที่มีหมู่บ้านเศรษฐกิจพอเพียง</a:t>
            </a:r>
            <a:r>
              <a:rPr lang="th-TH" sz="1600" b="1" u="sng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ต้นแบบของกรม</a:t>
            </a:r>
            <a:r>
              <a:rPr lang="th-TH" sz="1600" b="1" u="sng" dirty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ฯ </a:t>
            </a:r>
            <a:r>
              <a:rPr lang="th-TH" sz="1600" b="1" u="sng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</a:t>
            </a:r>
            <a:r>
              <a:rPr lang="th-TH" sz="1600" b="1" u="sng" dirty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ในพื้นที่ตำบลนั้น</a:t>
            </a:r>
            <a:r>
              <a:rPr lang="th-TH" sz="1600" b="1" u="sng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จากจำนวน</a:t>
            </a:r>
            <a:r>
              <a:rPr lang="th-TH" sz="1600" b="1" u="sng" dirty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หมู่บ้านมากที่สุด</a:t>
            </a:r>
            <a:r>
              <a:rPr lang="th-TH" sz="1600" b="1" u="sng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ไปหา</a:t>
            </a:r>
            <a:r>
              <a:rPr lang="th-TH" sz="1600" b="1" u="sng" dirty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น้อยที่สุดเป็นลำดับแรก</a:t>
            </a:r>
            <a:r>
              <a:rPr lang="th-TH" sz="1600" b="1" dirty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 smtClean="0">
                <a:solidFill>
                  <a:srgbClr val="00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</a:t>
            </a:r>
            <a:r>
              <a:rPr lang="th-TH" sz="1600" b="1" dirty="0">
                <a:solidFill>
                  <a:srgbClr val="00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ยังไม่ครบตามเป้าหมายให้พิจารณาคัดเลือกจากตำบลที่มีศักยภาพ</a:t>
            </a:r>
            <a:r>
              <a:rPr lang="th-TH" sz="1600" b="1" dirty="0" smtClean="0">
                <a:solidFill>
                  <a:srgbClr val="00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เพิ่มเติม</a:t>
            </a:r>
          </a:p>
          <a:p>
            <a:pPr lvl="0"/>
            <a:r>
              <a:rPr lang="th-TH" sz="2000" b="1" u="sng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กรณีตำบลในยุทธศาสตร์ที่ 1 ไม่มี ศ</a:t>
            </a:r>
            <a:r>
              <a:rPr lang="th-TH" sz="2000" b="1" u="sng" dirty="0" err="1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อช</a:t>
            </a:r>
            <a:r>
              <a:rPr lang="th-TH" sz="2000" b="1" u="sng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.ต.</a:t>
            </a:r>
            <a:r>
              <a:rPr lang="th-TH" sz="2000" b="1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 smtClean="0">
                <a:solidFill>
                  <a:srgbClr val="00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ให้อำเภอประสานการดำเนินงานกับเทศบาลฯ </a:t>
            </a:r>
            <a:r>
              <a:rPr lang="th-TH" sz="1600" b="1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โดยสนับสนุนให้ประธานชุมชน  ผู้แทนกลุ่ม/องค์กรในเขตตำบล และแกนนำชุมชนหมู่บ้านในพื้นที่ยุทธศาสตร์ที่ 1 ในพื้นที่นั้น ทำหน้าที่จัดเวทีบูรณาการแผนชุมชนระดับตำบล ทั้งนี้ ขอให้ทีมปฏิบัติการตำบลร่วมให้การสนับสนุนการดำเนินงาน </a:t>
            </a:r>
          </a:p>
        </p:txBody>
      </p:sp>
      <p:sp>
        <p:nvSpPr>
          <p:cNvPr id="14" name="Shape 263"/>
          <p:cNvSpPr/>
          <p:nvPr/>
        </p:nvSpPr>
        <p:spPr>
          <a:xfrm>
            <a:off x="8271321" y="211084"/>
            <a:ext cx="500034" cy="428628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128025"/>
            <a:ext cx="9152801" cy="1242490"/>
          </a:xfrm>
          <a:prstGeom prst="rect">
            <a:avLst/>
          </a:prstGeom>
          <a:solidFill>
            <a:srgbClr val="00355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lang="th-TH" sz="3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lang="th-TH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br>
              <a:rPr lang="th-TH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แผนชุมชนระดับตำบล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Shape 263"/>
          <p:cNvSpPr/>
          <p:nvPr/>
        </p:nvSpPr>
        <p:spPr>
          <a:xfrm>
            <a:off x="6715140" y="285728"/>
            <a:ext cx="919890" cy="928694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9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38"/>
          <p:cNvSpPr/>
          <p:nvPr/>
        </p:nvSpPr>
        <p:spPr>
          <a:xfrm>
            <a:off x="0" y="6807327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104565" y="1176422"/>
          <a:ext cx="7106563" cy="493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7319260" y="1630207"/>
            <a:ext cx="1668283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cs typeface="Cordia New" panose="020B0304020202020204" pitchFamily="34" charset="-34"/>
              </a:rPr>
              <a:t>วัตถุประสงค์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" y="2538406"/>
            <a:ext cx="1944216" cy="223138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หมู่บ้านเศรษฐกิจพอเพียงในพื้นที่ยุทธศาสตร์ที่ 1 </a:t>
            </a:r>
            <a:br>
              <a:rPr lang="th-TH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ที่ผ่านการคัดเลือกอำเภอละ 1 หมู่บ้าน 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 878 หมู่บ้าน </a:t>
            </a:r>
            <a:r>
              <a:rPr lang="th-TH" sz="1100" b="1" spc="-9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100" b="1" spc="-9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100" b="1" spc="-9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8752" y="1722426"/>
            <a:ext cx="1989647" cy="44627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endParaRPr kumimoji="0" lang="th-TH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33217" y="2620928"/>
            <a:ext cx="2888928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ระยะเวลาดำเนินการ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52845" y="3645770"/>
            <a:ext cx="208823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หน่วยดำเนินการ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40606" y="2592382"/>
            <a:ext cx="1725785" cy="329320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ส่งเสริมการใช้หลักปรัชญาของเศรษฐกิจพอเพียงเป็นแนวทางในการพัฒนาหมู่บ้าน ให้มีระบบการบริหารจัดการชุมชนแบบ</a:t>
            </a:r>
            <a:r>
              <a:rPr lang="th-TH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บูรณา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b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ที่เข้มแข็งใน</a:t>
            </a:r>
            <a:b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การสร้างสัมมาชีพชุมชน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35906" y="4315864"/>
            <a:ext cx="2000264" cy="9848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สนับสนุนค่าวัสดุ</a:t>
            </a:r>
            <a:b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ต่อยอดพัฒนาอาชีพ</a:t>
            </a:r>
            <a:b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และการปรับปรุง</a:t>
            </a:r>
            <a:b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ศูนย์เรียนรู้</a:t>
            </a:r>
            <a:endParaRPr kumimoji="0" lang="th-TH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15102" y="4561734"/>
            <a:ext cx="2064432" cy="1015663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</a:t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พัฒนาชุมชนอำเภอ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45890" y="3454191"/>
            <a:ext cx="1942595" cy="7386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th-T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b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(เม.ย.-มิ.ย.60)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104546" y="2214554"/>
            <a:ext cx="0" cy="3623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/>
          <p:nvPr/>
        </p:nvSpPr>
        <p:spPr>
          <a:xfrm>
            <a:off x="7572396" y="6095518"/>
            <a:ext cx="1071570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ผลผลิต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Straight Arrow Connector 12"/>
          <p:cNvCxnSpPr/>
          <p:nvPr/>
        </p:nvCxnSpPr>
        <p:spPr>
          <a:xfrm rot="5400000">
            <a:off x="7964513" y="5902383"/>
            <a:ext cx="357982" cy="7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6786578" y="6357958"/>
            <a:ext cx="642942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ชื่อเรื่อง 1"/>
          <p:cNvSpPr txBox="1">
            <a:spLocks/>
          </p:cNvSpPr>
          <p:nvPr/>
        </p:nvSpPr>
        <p:spPr>
          <a:xfrm>
            <a:off x="1" y="128025"/>
            <a:ext cx="9152801" cy="1242490"/>
          </a:xfrm>
          <a:prstGeom prst="rect">
            <a:avLst/>
          </a:prstGeom>
          <a:solidFill>
            <a:srgbClr val="00355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th-TH" b="1" dirty="0" smtClean="0">
                <a:solidFill>
                  <a:srgbClr val="640064"/>
                </a:solidFill>
                <a:ea typeface="Calibri"/>
                <a:cs typeface="TH SarabunIT๙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โครงการพัฒนา</a:t>
            </a:r>
            <a:b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หมู่บ้านเศรษฐกิจพอเพียงต้นแบบ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Shape 263"/>
          <p:cNvSpPr/>
          <p:nvPr/>
        </p:nvSpPr>
        <p:spPr>
          <a:xfrm>
            <a:off x="8286776" y="142852"/>
            <a:ext cx="857224" cy="785842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206344" y="5967430"/>
            <a:ext cx="6500858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จำนวนหมู่บ้านพัฒนาตนเองสู่หมู่บ้านเศรษฐกิจพอเพียงต้นแบบ จำนวน 878 หมู่บ้าน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hape 263"/>
          <p:cNvSpPr/>
          <p:nvPr/>
        </p:nvSpPr>
        <p:spPr>
          <a:xfrm>
            <a:off x="8358213" y="214290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791285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10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718045138"/>
              </p:ext>
            </p:extLst>
          </p:nvPr>
        </p:nvGraphicFramePr>
        <p:xfrm>
          <a:off x="241046" y="1775945"/>
          <a:ext cx="8651433" cy="467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18661" y="925464"/>
            <a:ext cx="911292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th-TH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อำเภอ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ดำเนินโครงการตามรายละเอียดในเล่มแนวทางฯ (เล่มรังผึ้ง) </a:t>
            </a:r>
            <a:r>
              <a:rPr lang="th-TH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ร่วมกับ</a:t>
            </a:r>
            <a:br>
              <a:rPr lang="th-TH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</a:t>
            </a:r>
            <a:r>
              <a:rPr lang="th-TH" sz="20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แนวทางการสร้าง</a:t>
            </a:r>
            <a:r>
              <a:rPr lang="th-TH" sz="20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สัมมาชีพชุมชน หน้า 32-33</a:t>
            </a:r>
            <a:endParaRPr lang="th-TH" sz="1800" b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900" y="1869038"/>
            <a:ext cx="9144900" cy="4893647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ดำเนินการ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คัดเลือกหมู่บ้านที่มีความพร้อมในการพัฒนาตนเอง เพื่อยกระดับเป็นหมู่บ้านเศรษฐกิจพอเพียงต้นแบบ เฉลี่ยอำเภอละ 1 หมู่บ้าน โดยยึดหลักเกณฑ์ ดังนี้</a:t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 งบประมาณ 50,000 บาท/หมู่บ้าน นำไปใช้ ดังนี้</a:t>
            </a:r>
          </a:p>
          <a:p>
            <a:pPr marL="541338">
              <a:buFont typeface="Wingdings" pitchFamily="2" charset="2"/>
              <a:buChar char="§"/>
            </a:pP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ขยายผลครัวเรือนสัมมาชีพชุมชนเพิ่มเติม 30,000 บาท/หมู่บ้าน </a:t>
            </a:r>
          </a:p>
          <a:p>
            <a:pPr marL="541338">
              <a:buFont typeface="Wingdings" pitchFamily="2" charset="2"/>
              <a:buChar char="§"/>
            </a:pP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พัฒนา/ปรับปรุงศูนย์ฯ ในเรื่องที่สำคัญจำเป็น  20,000 บาท/หมู่บ้าน</a:t>
            </a: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hape 263"/>
          <p:cNvSpPr/>
          <p:nvPr/>
        </p:nvSpPr>
        <p:spPr>
          <a:xfrm>
            <a:off x="8217799" y="164258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hape 263"/>
          <p:cNvSpPr/>
          <p:nvPr/>
        </p:nvSpPr>
        <p:spPr>
          <a:xfrm>
            <a:off x="8384825" y="102494"/>
            <a:ext cx="759177" cy="690267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928934"/>
            <a:ext cx="9144000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3400" defTabSz="723900">
              <a:buFont typeface="Wingdings" pitchFamily="2" charset="2"/>
              <a:buChar char="§"/>
            </a:pP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เป็นหมู่บ้านเศรษฐกิจพอเพียงที่อยู่ในพื้นที่ความรับผิดชอบของยุทธศาสตร์ที่ 1</a:t>
            </a:r>
          </a:p>
          <a:p>
            <a:pPr marL="533400" defTabSz="723900">
              <a:buFont typeface="Wingdings" pitchFamily="2" charset="2"/>
              <a:buChar char="§"/>
            </a:pP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เป็นหมู่บ้านที่มีศูนย์เรียนรู้และขับเคลื่อนปรัชญาของเศรษฐกิจพอเพียง </a:t>
            </a:r>
            <a:b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	(ชื่อเดิมคือศูนย์เรียนรู้ชุมชน)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สามารถใช้เป็นเครื่องมือในการพัฒนาครัวเรือนสัมมาชีพชุมชน</a:t>
            </a:r>
            <a:b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	และพัฒนา/ขยายผลหมู่บ้านเศรษฐกิจพอเพียงต้นแบบ</a:t>
            </a:r>
          </a:p>
          <a:p>
            <a:pPr marL="533400" defTabSz="723900">
              <a:buFont typeface="Wingdings" pitchFamily="2" charset="2"/>
              <a:buChar char="§"/>
            </a:pP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ต้องไม่เป็นหมู่บ้านเศรษฐกิจพอเพียงต้นแบบที่กรมการพัฒนาชุมชน สนับสนุนการดำเนินงาน</a:t>
            </a:r>
            <a:b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ตั้งแต่ ปี 2552 – 2559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(ทั้งที่ดำเนินการโดยงบประมาณของกรมฯ งบประมาณของ</a:t>
            </a:r>
            <a:b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	กระทรวงมหาดไทย และจากการบูร</a:t>
            </a:r>
            <a:r>
              <a:rPr lang="th-TH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ณา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การร่วมกับหน่วยงานอื่นๆ และทุนชุมชน)</a:t>
            </a:r>
          </a:p>
          <a:p>
            <a:pPr marL="533400" defTabSz="723900">
              <a:buFont typeface="Wingdings" pitchFamily="2" charset="2"/>
              <a:buChar char="§"/>
            </a:pP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b="1" spc="-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มีทีมวิทยากรสัมมาชีพชุมชนระดับหมู่บ้านที่มีศักยภาพ</a:t>
            </a:r>
            <a:r>
              <a:rPr lang="th-TH" sz="1600" b="1" spc="-1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ในการขับเคลื่อนการสร้างสัมมาชีพชุมชน</a:t>
            </a:r>
          </a:p>
          <a:p>
            <a:pPr marL="533400" defTabSz="723900">
              <a:buFont typeface="Wingdings" pitchFamily="2" charset="2"/>
              <a:buChar char="§"/>
              <a:tabLst>
                <a:tab pos="723900" algn="l"/>
              </a:tabLst>
            </a:pP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เป็นหมู่บ้านที่มีการสร้างสัมมาชีพชุมชนที่ประสบความสำเร็จ คือ ครัวเรือนสัมมาชีพชุมชน </a:t>
            </a:r>
          </a:p>
          <a:p>
            <a:pPr marL="533400" defTabSz="723900">
              <a:tabLst>
                <a:tab pos="723900" algn="l"/>
              </a:tabLst>
            </a:pP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20 ครัวเรือน ที่ได้รับการฝึกอบรมอาชีพประกอบอาชีพทำให้มีรายได้ และมีการรวมตัว</a:t>
            </a:r>
            <a:b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	เป็นกลุ่มอาชีพที่ก่อให้เกิดรายได้</a:t>
            </a:r>
            <a:endParaRPr lang="th-TH" sz="1600" b="1" u="sng" spc="-13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1" y="128025"/>
            <a:ext cx="9152801" cy="729207"/>
          </a:xfrm>
          <a:prstGeom prst="rect">
            <a:avLst/>
          </a:prstGeom>
          <a:solidFill>
            <a:srgbClr val="00355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th-TH" sz="3200" b="1" dirty="0" smtClean="0">
                <a:solidFill>
                  <a:srgbClr val="640064"/>
                </a:solidFill>
                <a:ea typeface="Calibri"/>
                <a:cs typeface="TH SarabunIT๙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โครงการพัฒนา</a:t>
            </a: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หมู่บ้านเศรษฐกิจพอเพียงต้นแบบ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Shape 263"/>
          <p:cNvSpPr/>
          <p:nvPr/>
        </p:nvSpPr>
        <p:spPr>
          <a:xfrm>
            <a:off x="8271321" y="211084"/>
            <a:ext cx="500034" cy="428628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4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38"/>
          <p:cNvSpPr/>
          <p:nvPr/>
        </p:nvSpPr>
        <p:spPr>
          <a:xfrm>
            <a:off x="0" y="6807327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104565" y="1176422"/>
          <a:ext cx="7106563" cy="493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7319260" y="1630207"/>
            <a:ext cx="1668283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cs typeface="Cordia New" panose="020B0304020202020204" pitchFamily="34" charset="-34"/>
              </a:rPr>
              <a:t>วัตถุประสงค์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" y="2500306"/>
            <a:ext cx="1944216" cy="190821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ครัวเรือนยากจน</a:t>
            </a: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เป้าหมายที่มีรายได้ต่ำกว่าเกณฑ์ความจำเป็นพื้นฐาน (</a:t>
            </a:r>
            <a:r>
              <a:rPr lang="th-TH" sz="1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จปฐ.</a:t>
            </a: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ปี 2559 </a:t>
            </a:r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ที่พัฒนาได้ </a:t>
            </a:r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จำนวน 10,054 ครัวเรือน</a:t>
            </a:r>
            <a:r>
              <a:rPr lang="th-TH" sz="1100" b="1" spc="-9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8752" y="1722426"/>
            <a:ext cx="1989647" cy="44627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endParaRPr kumimoji="0" lang="th-TH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33217" y="2620928"/>
            <a:ext cx="2888928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ระยะเวลาดำเนินการ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52845" y="3645770"/>
            <a:ext cx="208823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หน่วยดำเนินการ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40606" y="2825505"/>
            <a:ext cx="1725785" cy="255454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สนับสนุนเพิ่มโอกาส/ความสำเร็จในการประกอบอาชีพ และมีรายได้ตามแนวทางสัมมาชีพชุมชนของครัวเรือนยากจนเป้าหมาย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57422" y="4572008"/>
            <a:ext cx="2000264" cy="6155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สนับสนุนค่าวัสดุ</a:t>
            </a:r>
            <a:b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พัฒนาอาชีพ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15102" y="4561734"/>
            <a:ext cx="2064432" cy="1015663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</a:t>
            </a:r>
            <a:b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พัฒนาชุมชนอำเภอ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45890" y="3454191"/>
            <a:ext cx="1942595" cy="7386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th-T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b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(ม.ค.-มี.ค.60)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/>
          <p:cNvCxnSpPr>
            <a:endCxn id="32" idx="0"/>
          </p:cNvCxnSpPr>
          <p:nvPr/>
        </p:nvCxnSpPr>
        <p:spPr>
          <a:xfrm rot="5400000">
            <a:off x="7811248" y="2532206"/>
            <a:ext cx="585551" cy="10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/>
          <p:nvPr/>
        </p:nvSpPr>
        <p:spPr>
          <a:xfrm>
            <a:off x="7572396" y="6095518"/>
            <a:ext cx="1071570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ผลผลิต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Straight Arrow Connector 12"/>
          <p:cNvCxnSpPr/>
          <p:nvPr/>
        </p:nvCxnSpPr>
        <p:spPr>
          <a:xfrm rot="5400000">
            <a:off x="7817250" y="5755122"/>
            <a:ext cx="652507" cy="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6786578" y="6357958"/>
            <a:ext cx="642942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ชื่อเรื่อง 1"/>
          <p:cNvSpPr txBox="1">
            <a:spLocks/>
          </p:cNvSpPr>
          <p:nvPr/>
        </p:nvSpPr>
        <p:spPr>
          <a:xfrm>
            <a:off x="-8769" y="122214"/>
            <a:ext cx="9152801" cy="1242490"/>
          </a:xfrm>
          <a:prstGeom prst="rect">
            <a:avLst/>
          </a:prstGeom>
          <a:solidFill>
            <a:srgbClr val="00355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</a:t>
            </a:r>
            <a:r>
              <a:rPr lang="th-TH" b="1" dirty="0" smtClean="0">
                <a:solidFill>
                  <a:srgbClr val="640064"/>
                </a:solidFill>
                <a:ea typeface="Calibri"/>
                <a:cs typeface="TH SarabunIT๙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โครงการสนับสนุน</a:t>
            </a:r>
            <a:b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สัมมาชีพชุมชนแก่ครัวเรือนยากจน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Shape 263"/>
          <p:cNvSpPr/>
          <p:nvPr/>
        </p:nvSpPr>
        <p:spPr>
          <a:xfrm>
            <a:off x="8278006" y="137041"/>
            <a:ext cx="857224" cy="785842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214282" y="6000768"/>
            <a:ext cx="6500858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ครัวเรือนยากจนเป้าหมาย ได้รับการส่งเสริม สนับสนุนสัมมาชีพ      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จำนวน  10,054 ครัวเรือน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214290"/>
            <a:ext cx="9152801" cy="100013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นิยามศัพท์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ที่สำคัญ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4429125" y="285728"/>
            <a:ext cx="642943" cy="674703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1714488"/>
            <a:ext cx="9144000" cy="1446550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ผู้นำสัมมาชีพชุมชนระดับตำบล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วิทยากร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สัมมาชีพ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ชุมชน</a:t>
            </a:r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ผ่านการพัฒนาตามระบบมาตรฐานการพัฒนาชุมชน (</a:t>
            </a:r>
            <a:r>
              <a:rPr lang="th-TH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มชช.</a:t>
            </a:r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ตำบล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ละ 1-2 คน</a:t>
            </a:r>
            <a:endParaRPr lang="th-TH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0" y="3950808"/>
            <a:ext cx="9144000" cy="1692771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ครัวเรือนเป้าหมายที่ต้องการฝึกอาชีพ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ครัวเรือนในหมู่บ้านตามยุทธศาสตร์ที่ 1 (23,589 หมู่บ้าน)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</a:t>
            </a:r>
            <a:r>
              <a:rPr lang="th-TH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หมู่บ้านละ 20 ครัวเรือน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ที่แสดงความประสงค์ต้องการเข้า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รับ</a:t>
            </a:r>
            <a:b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ฝึกอาชีพตามแบบสำรวจความต้องการฝึกอาชีพของคนในชุมชน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hape 263"/>
          <p:cNvSpPr/>
          <p:nvPr/>
        </p:nvSpPr>
        <p:spPr>
          <a:xfrm>
            <a:off x="8358213" y="214290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0" y="6791285"/>
            <a:ext cx="9144000" cy="45719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10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718045138"/>
              </p:ext>
            </p:extLst>
          </p:nvPr>
        </p:nvGraphicFramePr>
        <p:xfrm>
          <a:off x="241046" y="1775945"/>
          <a:ext cx="8651433" cy="467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31077" y="1448534"/>
            <a:ext cx="9112924" cy="8002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tabLst>
                <a:tab pos="622300" algn="l"/>
              </a:tabLst>
              <a:defRPr/>
            </a:pPr>
            <a:r>
              <a:rPr kumimoji="0" lang="th-TH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อำเภอ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ดำเนินโครงการตามรายละเอียดในเล่มแนวทางฯ (เล่มรังผึ้ง) ร่วมกับ</a:t>
            </a:r>
            <a:br>
              <a:rPr lang="th-TH" sz="1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</a:t>
            </a:r>
            <a:r>
              <a:rPr lang="th-TH" sz="18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แนวทางการสร้าง</a:t>
            </a:r>
            <a:r>
              <a:rPr lang="th-TH" sz="18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สัมมาชีพชุมชน หน้า 34-35</a:t>
            </a:r>
            <a:endParaRPr lang="th-TH" sz="1800" b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" y="2588276"/>
            <a:ext cx="9144900" cy="4124206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kumimoji="0" lang="th-TH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ดำเนินกิจกรรมสนับสนุนสัมมาชีพชุมชนแก่ครัวเรือนยากจน แบ่งเป็น </a:t>
            </a:r>
            <a:b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 กลุ่มเป้าหมาย ดังนี้</a:t>
            </a: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hape 263"/>
          <p:cNvSpPr/>
          <p:nvPr/>
        </p:nvSpPr>
        <p:spPr>
          <a:xfrm>
            <a:off x="8217799" y="164258"/>
            <a:ext cx="785787" cy="857256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hape 263"/>
          <p:cNvSpPr/>
          <p:nvPr/>
        </p:nvSpPr>
        <p:spPr>
          <a:xfrm>
            <a:off x="8384825" y="102494"/>
            <a:ext cx="759177" cy="690267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670980"/>
            <a:ext cx="9144000" cy="29448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1. ครัวเรือนยากจนที่พัฒนาได้ที่อยู่ในหมู่บ้านเศรษฐกิจพอเพียงตามยุทธศาสตร์ที่ 1</a:t>
            </a:r>
            <a:b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 ดังนี้</a:t>
            </a: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622300" algn="l"/>
              </a:tabLst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1) </a:t>
            </a:r>
            <a:r>
              <a:rPr lang="th-TH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สนับสนุนให้เข้าร่วมเป็นกลุ่มเป้าหมาย 20 ครัวเรือน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ที่เข้ารับการอบรมสัมมาชีพชุมชน</a:t>
            </a:r>
            <a:b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ตามโครงการส่งเสริมการสร้างสัมมาชีพชุมชนในระดับหมู่บ้าน จำนวน 5 วัน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622300" algn="l"/>
              </a:tabLst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2) </a:t>
            </a:r>
            <a:r>
              <a:rPr lang="th-TH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สนับสนุนวัสดุการฝึกอาชีพให้กับครัวเรือนยากจนเป้าหมาย เพื่อต่อยอดอาชีพหลังจากการฝึกอบรม</a:t>
            </a:r>
            <a:br>
              <a:rPr lang="th-TH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ตามโครงการส่งเสริมการสร้างสัมมาชีพชุมชนในระดับหมู่บ้าน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 ครัวเรือนยากจนที่พัฒนาได้ที่ไม่อยู่ในหมู่บ้านตามยุทธศาสตร์ที่ 1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 ดังนี้</a:t>
            </a: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622300" algn="l"/>
              </a:tabLst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1) พัฒนากร ปราชญ์ชุมชน อช./ผู้นำ อช. และครัวเรือนยากจนเป้าหมาย </a:t>
            </a:r>
            <a:r>
              <a:rPr lang="th-TH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ร่วมกันวิเคราะห์ความต้องการสร้างสัมมาชีพชุมชน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622300" algn="l"/>
              </a:tabLst>
            </a:pP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2) </a:t>
            </a:r>
            <a:r>
              <a:rPr lang="th-TH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ครัวเรือนยากจนเป้าหมายเรียนรู้อาชีพจากปราชญ์ชุมชน/ฐานเรียนรู้/ศูนย์เรียนรู้ชุมชนตามความเหมาะสม </a:t>
            </a:r>
            <a:br>
              <a:rPr lang="th-TH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โดยมีทีมสนับสนุนการขับเคลื่อนสัมมาชีพชุมชนระดับอำเภอร่วมสนับสนุนการเรียนรู้และพัฒนาอาชีพ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622300" algn="l"/>
              </a:tabLst>
            </a:pP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3) </a:t>
            </a:r>
            <a:r>
              <a:rPr lang="th-TH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สนับสนุนวัสดุการฝึกอาชีพให้กับครัวเรือนยากจนเป้าหมาย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เพื่อส่งเสริมการประกอบอาชีพจากงบประมาณ</a:t>
            </a:r>
            <a:b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โครงการสนับสนุนสัมมาชีพชุมชนแก่ครัวเรือนยากจน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128025"/>
            <a:ext cx="9152801" cy="1242490"/>
          </a:xfrm>
          <a:prstGeom prst="rect">
            <a:avLst/>
          </a:prstGeom>
          <a:solidFill>
            <a:srgbClr val="00355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</a:t>
            </a:r>
            <a:r>
              <a:rPr lang="th-TH" b="1" dirty="0" smtClean="0">
                <a:solidFill>
                  <a:srgbClr val="640064"/>
                </a:solidFill>
                <a:ea typeface="Calibri"/>
                <a:cs typeface="TH SarabunIT๙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โครงการสนับสนุน</a:t>
            </a:r>
            <a:b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สัมมาชีพชุมชนแก่ครัวเรือนยากจน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  <a:endParaRPr kumimoji="0" lang="th-T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Shape 263"/>
          <p:cNvSpPr/>
          <p:nvPr/>
        </p:nvSpPr>
        <p:spPr>
          <a:xfrm>
            <a:off x="8286776" y="142852"/>
            <a:ext cx="857224" cy="785842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4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1341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214290"/>
            <a:ext cx="9152801" cy="100013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นิยามศัพท์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ที่สำคัญ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4429125" y="285728"/>
            <a:ext cx="642943" cy="674703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1714489"/>
            <a:ext cx="9144000" cy="2431435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ครัวเรือนสัมมาชีพชุมชน </a:t>
            </a:r>
            <a:r>
              <a:rPr 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ครัวเรือนในหมู่บ้านตามยุทธศาสตร์ที่ 1 (23,589 หมู่บ้าน) จำนวนหมู่บ้านละ 20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ครัวเรือนที่</a:t>
            </a:r>
            <a:r>
              <a:rPr lang="th-TH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ผ่านการอบรมส่งเสริมการสร้างสัมมาชีพชุมชนในระดับหมู่บ้าน จำนวน 5 วัน</a:t>
            </a:r>
            <a:r>
              <a:rPr lang="th-TH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และหมายความ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รวมถึงครัวเรือนสัมมาชีพชุมชน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เพิ่มเติมอีกอย่างน้อย 10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 ที่ขยายผลตามโครงการพัฒนาหมู่บ้านเศรษฐกิจพอเพียงต้นแบบ</a:t>
            </a:r>
            <a:endPara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0" y="4786323"/>
            <a:ext cx="9144000" cy="1446550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ครัวเรือนสัมมาชีพชุมชนตัวอย่าง </a:t>
            </a:r>
            <a:r>
              <a:rPr 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ครัวเรือนสัมมาชีพชุมชนที่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ผ่านการคัดเลือกตามเกณฑ์ที่กำหนด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ในระดับจังหวัด หรือระดับภาค</a:t>
            </a:r>
            <a:endParaRPr lang="th-TH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810369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214290"/>
            <a:ext cx="9152801" cy="100013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นิยามศัพท์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ที่สำคัญ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4429125" y="285728"/>
            <a:ext cx="642943" cy="674703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1963532"/>
            <a:ext cx="9144000" cy="3108543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กลุ่มอาชีพ </a:t>
            </a:r>
            <a:r>
              <a:rPr 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</a:t>
            </a:r>
            <a:r>
              <a:rPr lang="th-TH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กลุ่มที่จัดตั้งขึ้นใหม่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จากการรวมตัวของ</a:t>
            </a:r>
            <a:r>
              <a:rPr lang="th-TH" sz="2400" b="1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ผู้แทนครัวเรือนในหมู่บ้านตามยุทธศาสตร์ที่ 1 </a:t>
            </a:r>
            <a:r>
              <a:rPr lang="th-TH" sz="2400" b="1" spc="-19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400" b="1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23,589 หมู่บ้าน)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 5 ครัวเรือนขึ้นไ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 ซึ่ง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ผ่านการส่งเสริมการสร้างสัมมาชีพชุมชนในระดับหมู่บ้าน จำนวน 5 วันที่มี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การประกอบ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อาชีพเดียวกันหรือประเภทอาชีพเดียวกันมาร่วมกันดำเนินการ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โดยมีวัตถุประสงค์เพื่อช่วยเหลือซึ่งกันและกันในการประกอบอาชีพ 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810369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" y="214290"/>
            <a:ext cx="9152801" cy="100013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นิยามศัพท์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ที่สำคัญ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263"/>
          <p:cNvSpPr/>
          <p:nvPr/>
        </p:nvSpPr>
        <p:spPr>
          <a:xfrm>
            <a:off x="4429125" y="285728"/>
            <a:ext cx="642943" cy="674703"/>
          </a:xfrm>
          <a:custGeom>
            <a:avLst/>
            <a:gdLst/>
            <a:ahLst/>
            <a:cxnLst/>
            <a:rect l="0" t="0" r="0" b="0"/>
            <a:pathLst>
              <a:path w="15192" h="15192" extrusionOk="0">
                <a:moveTo>
                  <a:pt x="1100" y="10527"/>
                </a:moveTo>
                <a:lnTo>
                  <a:pt x="4665" y="14093"/>
                </a:lnTo>
                <a:lnTo>
                  <a:pt x="4616" y="14117"/>
                </a:lnTo>
                <a:lnTo>
                  <a:pt x="1979" y="14508"/>
                </a:lnTo>
                <a:lnTo>
                  <a:pt x="684" y="13213"/>
                </a:lnTo>
                <a:lnTo>
                  <a:pt x="1075" y="10576"/>
                </a:lnTo>
                <a:lnTo>
                  <a:pt x="1100" y="10527"/>
                </a:lnTo>
                <a:close/>
                <a:moveTo>
                  <a:pt x="10918" y="1"/>
                </a:moveTo>
                <a:lnTo>
                  <a:pt x="758" y="10185"/>
                </a:lnTo>
                <a:lnTo>
                  <a:pt x="684" y="10258"/>
                </a:lnTo>
                <a:lnTo>
                  <a:pt x="636" y="10332"/>
                </a:lnTo>
                <a:lnTo>
                  <a:pt x="611" y="10405"/>
                </a:lnTo>
                <a:lnTo>
                  <a:pt x="587" y="10502"/>
                </a:lnTo>
                <a:lnTo>
                  <a:pt x="1" y="14532"/>
                </a:lnTo>
                <a:lnTo>
                  <a:pt x="1" y="14654"/>
                </a:lnTo>
                <a:lnTo>
                  <a:pt x="25" y="14801"/>
                </a:lnTo>
                <a:lnTo>
                  <a:pt x="98" y="14923"/>
                </a:lnTo>
                <a:lnTo>
                  <a:pt x="171" y="15021"/>
                </a:lnTo>
                <a:lnTo>
                  <a:pt x="269" y="15094"/>
                </a:lnTo>
                <a:lnTo>
                  <a:pt x="367" y="15143"/>
                </a:lnTo>
                <a:lnTo>
                  <a:pt x="465" y="15167"/>
                </a:lnTo>
                <a:lnTo>
                  <a:pt x="587" y="15192"/>
                </a:lnTo>
                <a:lnTo>
                  <a:pt x="660" y="15192"/>
                </a:lnTo>
                <a:lnTo>
                  <a:pt x="4690" y="14606"/>
                </a:lnTo>
                <a:lnTo>
                  <a:pt x="4861" y="14557"/>
                </a:lnTo>
                <a:lnTo>
                  <a:pt x="4934" y="14508"/>
                </a:lnTo>
                <a:lnTo>
                  <a:pt x="5007" y="14435"/>
                </a:lnTo>
                <a:lnTo>
                  <a:pt x="15192" y="4275"/>
                </a:lnTo>
                <a:lnTo>
                  <a:pt x="13970" y="3053"/>
                </a:lnTo>
                <a:lnTo>
                  <a:pt x="4152" y="12872"/>
                </a:lnTo>
                <a:lnTo>
                  <a:pt x="3810" y="12530"/>
                </a:lnTo>
                <a:lnTo>
                  <a:pt x="13629" y="2712"/>
                </a:lnTo>
                <a:lnTo>
                  <a:pt x="12481" y="1564"/>
                </a:lnTo>
                <a:lnTo>
                  <a:pt x="2663" y="11382"/>
                </a:lnTo>
                <a:lnTo>
                  <a:pt x="2321" y="11040"/>
                </a:lnTo>
                <a:lnTo>
                  <a:pt x="12139" y="1222"/>
                </a:lnTo>
                <a:lnTo>
                  <a:pt x="109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1963532"/>
            <a:ext cx="9144000" cy="3970318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ทีมสนับสนุนการขับเคลื่อนสัมมาชีพชุมชน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</a:t>
            </a: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กลุ่มองค์กรเครือข่ายพัฒนาชุมชน 4 องค์กร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ได้แก่ </a:t>
            </a:r>
            <a:b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1) คณะกรรมการบริหารสำนักงานกลางศูนย์ประสานงานองค์การชุมชนหรือ</a:t>
            </a:r>
            <a:b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ศอช.จ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ศอช.อ.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/</a:t>
            </a:r>
            <a:r>
              <a:rPr lang="th-T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ศอช.ต.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2) สมาคมผู้นำสตรีพัฒนาชุมชนไทยหรือก</a:t>
            </a:r>
            <a:r>
              <a:rPr lang="th-T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พสจ.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กพ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สอ./</a:t>
            </a:r>
            <a:r>
              <a:rPr lang="th-T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กพ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สต. </a:t>
            </a:r>
          </a:p>
          <a:p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400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400" spc="-1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สมาคมผู้นำอาสาพัฒนาชุมชนไทยหรือคณะกรรมการชมรมอาสาพัฒนาชุมชน</a:t>
            </a:r>
            <a:br>
              <a:rPr lang="th-TH" sz="2400" spc="-1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spc="-1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ระดับจังหวัด/อำเภอ </a:t>
            </a:r>
          </a:p>
          <a:p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4) สมาคมกลุ่มออมทรัพย์เพื่อการผลิตหรือคณะกรรมการเครือข่าย</a:t>
            </a:r>
            <a:b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กลุ่มออมทรัพย์เพื่อการผลิตระดับจังหวัด/อำเภอหรือผู้แทน</a:t>
            </a:r>
            <a:b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คณะกรรมการกลุ่มออมทรัพย์เพื่อการผลิต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71"/>
          <p:cNvSpPr/>
          <p:nvPr/>
        </p:nvSpPr>
        <p:spPr>
          <a:xfrm>
            <a:off x="7968" y="862634"/>
            <a:ext cx="9136032" cy="692470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46000">
                <a:schemeClr val="accent4">
                  <a:satMod val="103000"/>
                  <a:tint val="73000"/>
                  <a:lumMod val="49000"/>
                  <a:alpha val="8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-11732" y="1817"/>
            <a:ext cx="9143999" cy="39605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th-TH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กระบวนการสร้าง</a:t>
            </a:r>
            <a:r>
              <a:rPr lang="th-T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สัมมาชีพชุมชน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หลักปรัชญาของเศรษฐกิจพอเพียง ประจำปีงบประมาณ พ.ศ. 2560</a:t>
            </a:r>
          </a:p>
        </p:txBody>
      </p:sp>
      <p:sp>
        <p:nvSpPr>
          <p:cNvPr id="5" name="Oval 4"/>
          <p:cNvSpPr/>
          <p:nvPr/>
        </p:nvSpPr>
        <p:spPr>
          <a:xfrm>
            <a:off x="1276312" y="468414"/>
            <a:ext cx="6669704" cy="245942"/>
          </a:xfrm>
          <a:prstGeom prst="ellipse">
            <a:avLst/>
          </a:prstGeom>
          <a:solidFill>
            <a:srgbClr val="A927A9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&gt;&gt;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ประชาชนได้รับการพัฒนาอาชีพ</a:t>
            </a: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และมีรายได้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สามเหลี่ยมหน้าจั่ว 5"/>
          <p:cNvSpPr/>
          <p:nvPr/>
        </p:nvSpPr>
        <p:spPr>
          <a:xfrm>
            <a:off x="3193151" y="715108"/>
            <a:ext cx="2769092" cy="118241"/>
          </a:xfrm>
          <a:prstGeom prst="triangle">
            <a:avLst>
              <a:gd name="adj" fmla="val 48860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2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3985" y="1559351"/>
            <a:ext cx="1801391" cy="2674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3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โครงการห</a:t>
            </a:r>
            <a:r>
              <a:rPr kumimoji="0" lang="th-TH" sz="113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ลัก</a:t>
            </a:r>
            <a:endParaRPr kumimoji="0" lang="en-US" sz="113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5146" y="1553341"/>
            <a:ext cx="2549881" cy="26744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38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r>
              <a:rPr kumimoji="0" lang="th-TH" sz="1138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</a:t>
            </a:r>
            <a:endParaRPr kumimoji="0" lang="en-US" sz="1138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991" y="2342486"/>
            <a:ext cx="807671" cy="253916"/>
          </a:xfrm>
          <a:prstGeom prst="rect">
            <a:avLst/>
          </a:prstGeom>
          <a:solidFill>
            <a:srgbClr val="FF66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ส่วนกลาง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802888194"/>
              </p:ext>
            </p:extLst>
          </p:nvPr>
        </p:nvGraphicFramePr>
        <p:xfrm>
          <a:off x="1658913" y="2071678"/>
          <a:ext cx="2143141" cy="4559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131" y="3293915"/>
            <a:ext cx="843531" cy="253916"/>
          </a:xfrm>
          <a:prstGeom prst="rect">
            <a:avLst/>
          </a:prstGeom>
          <a:solidFill>
            <a:srgbClr val="FF66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05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</a:t>
            </a:r>
            <a:endParaRPr lang="en-US" sz="105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130" y="4323466"/>
            <a:ext cx="843531" cy="253916"/>
          </a:xfrm>
          <a:prstGeom prst="rect">
            <a:avLst/>
          </a:prstGeom>
          <a:solidFill>
            <a:srgbClr val="FF66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05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อำเภอ</a:t>
            </a:r>
            <a:endParaRPr lang="en-US" sz="105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129" y="5228148"/>
            <a:ext cx="843533" cy="253916"/>
          </a:xfrm>
          <a:prstGeom prst="rect">
            <a:avLst/>
          </a:prstGeom>
          <a:solidFill>
            <a:srgbClr val="FF66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05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อำเภอ</a:t>
            </a:r>
            <a:endParaRPr lang="en-US" sz="105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457" y="6184884"/>
            <a:ext cx="854205" cy="253916"/>
          </a:xfrm>
          <a:prstGeom prst="rect">
            <a:avLst/>
          </a:prstGeom>
          <a:solidFill>
            <a:srgbClr val="FF66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05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อำเภอ</a:t>
            </a:r>
            <a:endParaRPr lang="en-US" sz="105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37302" y="1577154"/>
            <a:ext cx="785818" cy="42862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2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68" y="1577154"/>
            <a:ext cx="1013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หน่วยดำเนินการ</a:t>
            </a:r>
          </a:p>
        </p:txBody>
      </p:sp>
      <p:grpSp>
        <p:nvGrpSpPr>
          <p:cNvPr id="3" name="Group 29"/>
          <p:cNvGrpSpPr/>
          <p:nvPr/>
        </p:nvGrpSpPr>
        <p:grpSpPr>
          <a:xfrm>
            <a:off x="1643043" y="1974839"/>
            <a:ext cx="2143140" cy="246221"/>
            <a:chOff x="1322858" y="2975708"/>
            <a:chExt cx="2057055" cy="437727"/>
          </a:xfrm>
        </p:grpSpPr>
        <p:sp>
          <p:nvSpPr>
            <p:cNvPr id="26" name="Oval 25"/>
            <p:cNvSpPr/>
            <p:nvPr/>
          </p:nvSpPr>
          <p:spPr>
            <a:xfrm>
              <a:off x="1322858" y="3011962"/>
              <a:ext cx="2057055" cy="360751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46699" y="2975708"/>
              <a:ext cx="1662821" cy="437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สพช</a:t>
              </a:r>
              <a:r>
                <a:rPr kumimoji="0" 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(ศูนย์ศึกษาฯ)</a:t>
              </a:r>
            </a:p>
          </p:txBody>
        </p:sp>
      </p:grpSp>
      <p:grpSp>
        <p:nvGrpSpPr>
          <p:cNvPr id="7" name="Group 33"/>
          <p:cNvGrpSpPr/>
          <p:nvPr/>
        </p:nvGrpSpPr>
        <p:grpSpPr>
          <a:xfrm>
            <a:off x="1643042" y="2593122"/>
            <a:ext cx="2143140" cy="243321"/>
            <a:chOff x="1343699" y="4083078"/>
            <a:chExt cx="2228810" cy="293575"/>
          </a:xfrm>
        </p:grpSpPr>
        <p:sp>
          <p:nvSpPr>
            <p:cNvPr id="28" name="Oval 27"/>
            <p:cNvSpPr/>
            <p:nvPr/>
          </p:nvSpPr>
          <p:spPr>
            <a:xfrm>
              <a:off x="1343699" y="4083078"/>
              <a:ext cx="2228810" cy="2829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23629" y="4098146"/>
              <a:ext cx="2051947" cy="278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ไตรมาส</a:t>
              </a: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1-2 </a:t>
              </a: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จำนวนรุ่นละ 4 วัน</a:t>
              </a:r>
            </a:p>
          </p:txBody>
        </p:sp>
      </p:grpSp>
      <p:grpSp>
        <p:nvGrpSpPr>
          <p:cNvPr id="11" name="Group 17"/>
          <p:cNvGrpSpPr/>
          <p:nvPr/>
        </p:nvGrpSpPr>
        <p:grpSpPr>
          <a:xfrm rot="10800000">
            <a:off x="1027716" y="2372798"/>
            <a:ext cx="481347" cy="214314"/>
            <a:chOff x="8963696" y="529598"/>
            <a:chExt cx="444320" cy="269667"/>
          </a:xfrm>
          <a:solidFill>
            <a:schemeClr val="accent2">
              <a:lumMod val="75000"/>
            </a:schemeClr>
          </a:solidFill>
        </p:grpSpPr>
        <p:sp>
          <p:nvSpPr>
            <p:cNvPr id="16" name="เครื่องหมายบั้ง 21"/>
            <p:cNvSpPr/>
            <p:nvPr/>
          </p:nvSpPr>
          <p:spPr>
            <a:xfrm flipH="1">
              <a:off x="9150439" y="529598"/>
              <a:ext cx="257577" cy="26562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" name="เครื่องหมายบั้ง 22"/>
            <p:cNvSpPr/>
            <p:nvPr/>
          </p:nvSpPr>
          <p:spPr>
            <a:xfrm flipH="1">
              <a:off x="8963696" y="533643"/>
              <a:ext cx="257577" cy="26562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13" name="Group 30"/>
          <p:cNvGrpSpPr/>
          <p:nvPr/>
        </p:nvGrpSpPr>
        <p:grpSpPr>
          <a:xfrm>
            <a:off x="1651508" y="3019135"/>
            <a:ext cx="2143141" cy="246219"/>
            <a:chOff x="1419662" y="3005813"/>
            <a:chExt cx="1914151" cy="437727"/>
          </a:xfrm>
        </p:grpSpPr>
        <p:sp>
          <p:nvSpPr>
            <p:cNvPr id="32" name="Oval 31"/>
            <p:cNvSpPr/>
            <p:nvPr/>
          </p:nvSpPr>
          <p:spPr>
            <a:xfrm>
              <a:off x="1419662" y="3087229"/>
              <a:ext cx="1914151" cy="29916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54604" y="3005813"/>
              <a:ext cx="1662821" cy="437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ระดับจังหวัด</a:t>
              </a:r>
              <a:endPara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34"/>
          <p:cNvGrpSpPr/>
          <p:nvPr/>
        </p:nvGrpSpPr>
        <p:grpSpPr>
          <a:xfrm>
            <a:off x="1647279" y="3639740"/>
            <a:ext cx="2147370" cy="230832"/>
            <a:chOff x="1325001" y="3895563"/>
            <a:chExt cx="2057055" cy="410368"/>
          </a:xfrm>
        </p:grpSpPr>
        <p:sp>
          <p:nvSpPr>
            <p:cNvPr id="36" name="Oval 35"/>
            <p:cNvSpPr/>
            <p:nvPr/>
          </p:nvSpPr>
          <p:spPr>
            <a:xfrm>
              <a:off x="1325001" y="3900035"/>
              <a:ext cx="2057055" cy="33722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28880" y="3895563"/>
              <a:ext cx="2051948" cy="41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ไตรมาส </a:t>
              </a: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1-2 </a:t>
              </a: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 1 วัน</a:t>
              </a:r>
            </a:p>
          </p:txBody>
        </p:sp>
      </p:grpSp>
      <p:grpSp>
        <p:nvGrpSpPr>
          <p:cNvPr id="18" name="Group 37"/>
          <p:cNvGrpSpPr/>
          <p:nvPr/>
        </p:nvGrpSpPr>
        <p:grpSpPr>
          <a:xfrm>
            <a:off x="1643042" y="3963176"/>
            <a:ext cx="2137717" cy="246221"/>
            <a:chOff x="1348296" y="2945608"/>
            <a:chExt cx="2057055" cy="437727"/>
          </a:xfrm>
        </p:grpSpPr>
        <p:sp>
          <p:nvSpPr>
            <p:cNvPr id="39" name="Oval 38"/>
            <p:cNvSpPr/>
            <p:nvPr/>
          </p:nvSpPr>
          <p:spPr>
            <a:xfrm>
              <a:off x="1348296" y="3011964"/>
              <a:ext cx="2057055" cy="360751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44116" y="2945608"/>
              <a:ext cx="1662821" cy="437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ระดับหมู่บ้าน</a:t>
              </a:r>
              <a:endPara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0" name="Group 40"/>
          <p:cNvGrpSpPr/>
          <p:nvPr/>
        </p:nvGrpSpPr>
        <p:grpSpPr>
          <a:xfrm>
            <a:off x="1636301" y="4627766"/>
            <a:ext cx="2149881" cy="230832"/>
            <a:chOff x="1336783" y="4016396"/>
            <a:chExt cx="2068567" cy="410368"/>
          </a:xfrm>
        </p:grpSpPr>
        <p:sp>
          <p:nvSpPr>
            <p:cNvPr id="42" name="Oval 41"/>
            <p:cNvSpPr/>
            <p:nvPr/>
          </p:nvSpPr>
          <p:spPr>
            <a:xfrm>
              <a:off x="1348295" y="4027041"/>
              <a:ext cx="2057055" cy="36075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36783" y="4016396"/>
              <a:ext cx="2051948" cy="41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ไตรมาส </a:t>
              </a: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1-2 </a:t>
              </a: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 </a:t>
              </a: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</a:t>
              </a: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วัน</a:t>
              </a:r>
            </a:p>
          </p:txBody>
        </p:sp>
      </p:grpSp>
      <p:grpSp>
        <p:nvGrpSpPr>
          <p:cNvPr id="31" name="Group 43"/>
          <p:cNvGrpSpPr/>
          <p:nvPr/>
        </p:nvGrpSpPr>
        <p:grpSpPr>
          <a:xfrm>
            <a:off x="1643042" y="4924482"/>
            <a:ext cx="2143141" cy="271418"/>
            <a:chOff x="1357617" y="3035920"/>
            <a:chExt cx="1772533" cy="437727"/>
          </a:xfrm>
        </p:grpSpPr>
        <p:sp>
          <p:nvSpPr>
            <p:cNvPr id="45" name="Oval 44"/>
            <p:cNvSpPr/>
            <p:nvPr/>
          </p:nvSpPr>
          <p:spPr>
            <a:xfrm>
              <a:off x="1357617" y="3117332"/>
              <a:ext cx="1772533" cy="31926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33594" y="3035920"/>
              <a:ext cx="1662821" cy="437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ระดับหมู่บ้าน</a:t>
              </a:r>
              <a:endPara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4" name="Group 46"/>
          <p:cNvGrpSpPr/>
          <p:nvPr/>
        </p:nvGrpSpPr>
        <p:grpSpPr>
          <a:xfrm>
            <a:off x="1365757" y="5595790"/>
            <a:ext cx="2714644" cy="230832"/>
            <a:chOff x="1228664" y="4140087"/>
            <a:chExt cx="2051947" cy="410370"/>
          </a:xfrm>
        </p:grpSpPr>
        <p:sp>
          <p:nvSpPr>
            <p:cNvPr id="48" name="Oval 47"/>
            <p:cNvSpPr/>
            <p:nvPr/>
          </p:nvSpPr>
          <p:spPr>
            <a:xfrm>
              <a:off x="1434807" y="4147463"/>
              <a:ext cx="1634362" cy="37861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28664" y="4140087"/>
              <a:ext cx="2051947" cy="410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ไตรมาส </a:t>
              </a: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1-2 </a:t>
              </a: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 </a:t>
              </a: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</a:t>
              </a: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วัน</a:t>
              </a:r>
            </a:p>
          </p:txBody>
        </p:sp>
      </p:grpSp>
      <p:grpSp>
        <p:nvGrpSpPr>
          <p:cNvPr id="226" name="Group 49"/>
          <p:cNvGrpSpPr/>
          <p:nvPr/>
        </p:nvGrpSpPr>
        <p:grpSpPr>
          <a:xfrm>
            <a:off x="1643042" y="5863561"/>
            <a:ext cx="2143140" cy="246221"/>
            <a:chOff x="1329542" y="2902059"/>
            <a:chExt cx="2057055" cy="481157"/>
          </a:xfrm>
        </p:grpSpPr>
        <p:sp>
          <p:nvSpPr>
            <p:cNvPr id="51" name="Oval 50"/>
            <p:cNvSpPr/>
            <p:nvPr/>
          </p:nvSpPr>
          <p:spPr>
            <a:xfrm>
              <a:off x="1329542" y="2962326"/>
              <a:ext cx="2057055" cy="36075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12953" y="2902059"/>
              <a:ext cx="1662821" cy="481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ระดับหมู่บ้าน</a:t>
              </a:r>
              <a:endPara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9" name="Group 52"/>
          <p:cNvGrpSpPr/>
          <p:nvPr/>
        </p:nvGrpSpPr>
        <p:grpSpPr>
          <a:xfrm>
            <a:off x="1679686" y="6486724"/>
            <a:ext cx="2106496" cy="230832"/>
            <a:chOff x="1312729" y="4106716"/>
            <a:chExt cx="2092621" cy="410369"/>
          </a:xfrm>
        </p:grpSpPr>
        <p:sp>
          <p:nvSpPr>
            <p:cNvPr id="54" name="Oval 53"/>
            <p:cNvSpPr/>
            <p:nvPr/>
          </p:nvSpPr>
          <p:spPr>
            <a:xfrm>
              <a:off x="1312729" y="4132403"/>
              <a:ext cx="2057055" cy="36075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53402" y="4106716"/>
              <a:ext cx="205194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ไตรมาส </a:t>
              </a: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3-4 </a:t>
              </a: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 </a:t>
              </a: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วัน</a:t>
              </a:r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523502" y="1984872"/>
            <a:ext cx="0" cy="354051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199841" y="2941068"/>
            <a:ext cx="637449" cy="4580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H="1">
            <a:off x="177389" y="3921972"/>
            <a:ext cx="689333" cy="471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16745" y="4596142"/>
            <a:ext cx="1" cy="590582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89562" y="5835561"/>
            <a:ext cx="653905" cy="471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835883" y="1793564"/>
            <a:ext cx="0" cy="110997"/>
          </a:xfrm>
          <a:prstGeom prst="line">
            <a:avLst/>
          </a:prstGeom>
          <a:ln w="28575">
            <a:solidFill>
              <a:srgbClr val="521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7946016" y="1778154"/>
            <a:ext cx="0" cy="11099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8" name="Diagram 147"/>
          <p:cNvGraphicFramePr/>
          <p:nvPr>
            <p:extLst>
              <p:ext uri="{D42A27DB-BD31-4B8C-83A1-F6EECF244321}">
                <p14:modId xmlns:p14="http://schemas.microsoft.com/office/powerpoint/2010/main" val="3705994486"/>
              </p:ext>
            </p:extLst>
          </p:nvPr>
        </p:nvGraphicFramePr>
        <p:xfrm>
          <a:off x="6810649" y="1993862"/>
          <a:ext cx="2131912" cy="472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4" name="Oval 173"/>
          <p:cNvSpPr/>
          <p:nvPr/>
        </p:nvSpPr>
        <p:spPr>
          <a:xfrm>
            <a:off x="6795045" y="2008707"/>
            <a:ext cx="2151607" cy="15981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2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037561" y="1961685"/>
            <a:ext cx="1737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ส่วนกลาง</a:t>
            </a:r>
            <a:endParaRPr kumimoji="0" lang="th-TH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4" name="Group 175"/>
          <p:cNvGrpSpPr/>
          <p:nvPr/>
        </p:nvGrpSpPr>
        <p:grpSpPr>
          <a:xfrm>
            <a:off x="6832615" y="2625915"/>
            <a:ext cx="2105019" cy="230832"/>
            <a:chOff x="1343699" y="4057288"/>
            <a:chExt cx="2228810" cy="344770"/>
          </a:xfrm>
        </p:grpSpPr>
        <p:sp>
          <p:nvSpPr>
            <p:cNvPr id="178" name="Oval 177"/>
            <p:cNvSpPr/>
            <p:nvPr/>
          </p:nvSpPr>
          <p:spPr>
            <a:xfrm>
              <a:off x="1343699" y="4083078"/>
              <a:ext cx="2228810" cy="2829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374195" y="4057288"/>
              <a:ext cx="2160708" cy="34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ไตรมาส </a:t>
              </a: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1,3 จำนวน 4 รุ่นละ 3 </a:t>
              </a: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วัน</a:t>
              </a:r>
            </a:p>
          </p:txBody>
        </p:sp>
      </p:grpSp>
      <p:sp>
        <p:nvSpPr>
          <p:cNvPr id="185" name="Oval 184"/>
          <p:cNvSpPr/>
          <p:nvPr/>
        </p:nvSpPr>
        <p:spPr>
          <a:xfrm>
            <a:off x="6814641" y="3020308"/>
            <a:ext cx="2127923" cy="20292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2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008547" y="2999916"/>
            <a:ext cx="172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ระดับจังหวัด</a:t>
            </a:r>
            <a:endParaRPr lang="th-TH" sz="1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6" name="Group 186"/>
          <p:cNvGrpSpPr/>
          <p:nvPr/>
        </p:nvGrpSpPr>
        <p:grpSpPr>
          <a:xfrm>
            <a:off x="6786578" y="3779972"/>
            <a:ext cx="2190579" cy="230832"/>
            <a:chOff x="1328880" y="4015981"/>
            <a:chExt cx="2076470" cy="410368"/>
          </a:xfrm>
        </p:grpSpPr>
        <p:sp>
          <p:nvSpPr>
            <p:cNvPr id="188" name="Oval 187"/>
            <p:cNvSpPr/>
            <p:nvPr/>
          </p:nvSpPr>
          <p:spPr>
            <a:xfrm>
              <a:off x="1348295" y="4027041"/>
              <a:ext cx="2057055" cy="36075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328880" y="4015981"/>
              <a:ext cx="2051949" cy="41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ไตรมาส </a:t>
              </a: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1,3 </a:t>
              </a: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 </a:t>
              </a: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วัน</a:t>
              </a:r>
            </a:p>
          </p:txBody>
        </p:sp>
      </p:grpSp>
      <p:sp>
        <p:nvSpPr>
          <p:cNvPr id="191" name="Oval 190"/>
          <p:cNvSpPr/>
          <p:nvPr/>
        </p:nvSpPr>
        <p:spPr>
          <a:xfrm>
            <a:off x="6816455" y="4218691"/>
            <a:ext cx="2149436" cy="20292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2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004369" y="4198300"/>
            <a:ext cx="1737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1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ระดับอำเภอ</a:t>
            </a:r>
            <a:endParaRPr lang="th-TH" sz="1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7" name="Group 192"/>
          <p:cNvGrpSpPr/>
          <p:nvPr/>
        </p:nvGrpSpPr>
        <p:grpSpPr>
          <a:xfrm>
            <a:off x="6815681" y="4931680"/>
            <a:ext cx="2157440" cy="229935"/>
            <a:chOff x="1348295" y="4016397"/>
            <a:chExt cx="2057055" cy="408774"/>
          </a:xfrm>
        </p:grpSpPr>
        <p:sp>
          <p:nvSpPr>
            <p:cNvPr id="194" name="Oval 193"/>
            <p:cNvSpPr/>
            <p:nvPr/>
          </p:nvSpPr>
          <p:spPr>
            <a:xfrm>
              <a:off x="1348295" y="4027041"/>
              <a:ext cx="2057055" cy="36075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353403" y="4016397"/>
              <a:ext cx="2051947" cy="40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ไตรมาส </a:t>
              </a: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1,3 </a:t>
              </a: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 </a:t>
              </a: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kumimoji="0" lang="th-TH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วัน</a:t>
              </a:r>
            </a:p>
          </p:txBody>
        </p:sp>
      </p:grpSp>
      <p:grpSp>
        <p:nvGrpSpPr>
          <p:cNvPr id="155" name="กลุ่ม 154"/>
          <p:cNvGrpSpPr/>
          <p:nvPr/>
        </p:nvGrpSpPr>
        <p:grpSpPr>
          <a:xfrm>
            <a:off x="3881519" y="2042834"/>
            <a:ext cx="1966840" cy="807288"/>
            <a:chOff x="3881519" y="2042834"/>
            <a:chExt cx="1966840" cy="807288"/>
          </a:xfrm>
        </p:grpSpPr>
        <p:grpSp>
          <p:nvGrpSpPr>
            <p:cNvPr id="238" name="Group 195"/>
            <p:cNvGrpSpPr/>
            <p:nvPr/>
          </p:nvGrpSpPr>
          <p:grpSpPr>
            <a:xfrm>
              <a:off x="4001217" y="2080209"/>
              <a:ext cx="1713791" cy="734264"/>
              <a:chOff x="1952345" y="1183935"/>
              <a:chExt cx="2283968" cy="1969178"/>
            </a:xfrm>
            <a:solidFill>
              <a:srgbClr val="C00000"/>
            </a:solidFill>
          </p:grpSpPr>
          <p:sp>
            <p:nvSpPr>
              <p:cNvPr id="197" name="Hexagon 196"/>
              <p:cNvSpPr/>
              <p:nvPr/>
            </p:nvSpPr>
            <p:spPr>
              <a:xfrm>
                <a:off x="1952345" y="1183935"/>
                <a:ext cx="2283968" cy="1969178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98" name="Hexagon 4"/>
              <p:cNvSpPr txBox="1"/>
              <p:nvPr/>
            </p:nvSpPr>
            <p:spPr>
              <a:xfrm>
                <a:off x="2306774" y="1489514"/>
                <a:ext cx="1575110" cy="135802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8580" rIns="0" bIns="68580" numCol="1" spcCol="1270" anchor="ctr" anchorCtr="0">
                <a:noAutofit/>
              </a:bodyPr>
              <a:lstStyle/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400" kern="1200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010021" y="2042834"/>
              <a:ext cx="1746509" cy="438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6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ประชุมเชิงปฏิบัติการ</a:t>
              </a:r>
              <a:br>
                <a:rPr lang="th-TH" sz="6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9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สร้างเครือข่าย</a:t>
              </a:r>
              <a:br>
                <a:rPr lang="th-TH" sz="9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นักจัดการความรู้</a:t>
              </a:r>
              <a:r>
                <a:rPr lang="th-TH" sz="1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ชุมชน</a:t>
              </a:r>
              <a:endParaRPr lang="en-US" sz="1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881519" y="2403846"/>
              <a:ext cx="196684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ไตรมาส 1</a:t>
              </a:r>
              <a:r>
                <a:rPr kumimoji="0" lang="th-TH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kumimoji="0" lang="th-TH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th-TH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 76 จังหวัดๆ ละ 2 คน</a:t>
              </a:r>
              <a:br>
                <a:rPr kumimoji="0" lang="th-TH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th-TH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จำนวน 3 วัน</a:t>
              </a:r>
              <a:endParaRPr kumimoji="0" lang="th-TH" sz="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5" name="Donut 204"/>
          <p:cNvSpPr/>
          <p:nvPr/>
        </p:nvSpPr>
        <p:spPr>
          <a:xfrm>
            <a:off x="4100509" y="2828922"/>
            <a:ext cx="142876" cy="142876"/>
          </a:xfrm>
          <a:prstGeom prst="donut">
            <a:avLst/>
          </a:prstGeom>
          <a:solidFill>
            <a:srgbClr val="FF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157" name="กลุ่ม 156"/>
          <p:cNvGrpSpPr/>
          <p:nvPr/>
        </p:nvGrpSpPr>
        <p:grpSpPr>
          <a:xfrm>
            <a:off x="4857972" y="2790436"/>
            <a:ext cx="1877547" cy="680960"/>
            <a:chOff x="4857972" y="2790436"/>
            <a:chExt cx="1877547" cy="680960"/>
          </a:xfrm>
        </p:grpSpPr>
        <p:grpSp>
          <p:nvGrpSpPr>
            <p:cNvPr id="240" name="Group 213"/>
            <p:cNvGrpSpPr/>
            <p:nvPr/>
          </p:nvGrpSpPr>
          <p:grpSpPr>
            <a:xfrm>
              <a:off x="5000627" y="2834801"/>
              <a:ext cx="1591343" cy="603724"/>
              <a:chOff x="1952345" y="1215003"/>
              <a:chExt cx="2283968" cy="1969178"/>
            </a:xfrm>
            <a:solidFill>
              <a:srgbClr val="8F218F"/>
            </a:solidFill>
          </p:grpSpPr>
          <p:sp>
            <p:nvSpPr>
              <p:cNvPr id="225" name="Hexagon 224"/>
              <p:cNvSpPr/>
              <p:nvPr/>
            </p:nvSpPr>
            <p:spPr>
              <a:xfrm>
                <a:off x="1952345" y="1215003"/>
                <a:ext cx="2283968" cy="1969178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27" name="Hexagon 4"/>
              <p:cNvSpPr txBox="1"/>
              <p:nvPr/>
            </p:nvSpPr>
            <p:spPr>
              <a:xfrm>
                <a:off x="2306774" y="1489514"/>
                <a:ext cx="1575110" cy="135802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8580" rIns="0" bIns="68580" numCol="1" spcCol="1270" anchor="ctr" anchorCtr="0">
                <a:noAutofit/>
              </a:bodyPr>
              <a:lstStyle/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400" kern="1200"/>
              </a:p>
            </p:txBody>
          </p:sp>
        </p:grpSp>
        <p:sp>
          <p:nvSpPr>
            <p:cNvPr id="215" name="Rectangle 214"/>
            <p:cNvSpPr/>
            <p:nvPr/>
          </p:nvSpPr>
          <p:spPr>
            <a:xfrm>
              <a:off x="4960530" y="2790436"/>
              <a:ext cx="1656745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ประชุมเชิง</a:t>
              </a:r>
              <a:r>
                <a:rPr lang="th-TH" sz="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ปฏิบัติการ</a:t>
              </a:r>
              <a:br>
                <a:rPr lang="th-TH" sz="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9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องค์กรสตรีระดับภาค</a:t>
              </a:r>
              <a:br>
                <a:rPr lang="th-TH" sz="9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7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ส่งเสริมครัวเรือนสัมมาชีพชุมชน</a:t>
              </a:r>
              <a:endParaRPr lang="en-US" sz="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857972" y="3102064"/>
              <a:ext cx="1877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9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ไตรมาส 1,3 </a:t>
              </a:r>
              <a:br>
                <a:rPr lang="th-TH" sz="9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9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 </a:t>
              </a:r>
              <a:r>
                <a:rPr lang="th-TH" sz="9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 </a:t>
              </a:r>
              <a:r>
                <a:rPr lang="th-TH" sz="9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ภาคๆ ละ </a:t>
              </a:r>
              <a:r>
                <a:rPr lang="th-TH" sz="9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 วัน</a:t>
              </a:r>
            </a:p>
          </p:txBody>
        </p:sp>
      </p:grpSp>
      <p:grpSp>
        <p:nvGrpSpPr>
          <p:cNvPr id="159" name="กลุ่ม 158"/>
          <p:cNvGrpSpPr/>
          <p:nvPr/>
        </p:nvGrpSpPr>
        <p:grpSpPr>
          <a:xfrm>
            <a:off x="3495668" y="4131973"/>
            <a:ext cx="4572000" cy="663931"/>
            <a:chOff x="3495668" y="4131973"/>
            <a:chExt cx="4572000" cy="663931"/>
          </a:xfrm>
        </p:grpSpPr>
        <p:grpSp>
          <p:nvGrpSpPr>
            <p:cNvPr id="239" name="Group 199"/>
            <p:cNvGrpSpPr/>
            <p:nvPr/>
          </p:nvGrpSpPr>
          <p:grpSpPr>
            <a:xfrm>
              <a:off x="4957765" y="4131973"/>
              <a:ext cx="1635703" cy="620530"/>
              <a:chOff x="1952345" y="1183935"/>
              <a:chExt cx="2283968" cy="1969178"/>
            </a:xfrm>
            <a:solidFill>
              <a:srgbClr val="283F19"/>
            </a:solidFill>
          </p:grpSpPr>
          <p:sp>
            <p:nvSpPr>
              <p:cNvPr id="203" name="Hexagon 202"/>
              <p:cNvSpPr/>
              <p:nvPr/>
            </p:nvSpPr>
            <p:spPr>
              <a:xfrm>
                <a:off x="1952345" y="1183935"/>
                <a:ext cx="2283968" cy="1969178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04" name="Hexagon 4"/>
              <p:cNvSpPr txBox="1"/>
              <p:nvPr/>
            </p:nvSpPr>
            <p:spPr>
              <a:xfrm>
                <a:off x="2306774" y="1489514"/>
                <a:ext cx="1575110" cy="135802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8580" rIns="0" bIns="68580" numCol="1" spcCol="1270" anchor="ctr" anchorCtr="0">
                <a:noAutofit/>
              </a:bodyPr>
              <a:lstStyle/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400" kern="1200"/>
              </a:p>
            </p:txBody>
          </p:sp>
        </p:grpSp>
        <p:sp>
          <p:nvSpPr>
            <p:cNvPr id="201" name="Rectangle 200"/>
            <p:cNvSpPr/>
            <p:nvPr/>
          </p:nvSpPr>
          <p:spPr>
            <a:xfrm>
              <a:off x="4872040" y="4148142"/>
              <a:ext cx="1857388" cy="327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9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พัฒนาผู้นำชุมชนรุ่น</a:t>
              </a:r>
              <a:r>
                <a:rPr lang="th-TH" sz="9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ใหม่</a:t>
              </a:r>
              <a:r>
                <a:rPr lang="th-TH" sz="7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th-TH" sz="7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สืบสาน</a:t>
              </a:r>
              <a:r>
                <a:rPr lang="th-TH" sz="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งานสัมมาชีพ</a:t>
              </a:r>
              <a:r>
                <a:rPr lang="th-TH" sz="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ชุมชน</a:t>
              </a:r>
              <a:endParaRPr lang="en-US" sz="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495668" y="4395794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lang="th-TH" sz="8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ไตรมาส 1</a:t>
              </a:r>
              <a:r>
                <a:rPr lang="th-TH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th-TH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6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 76 </a:t>
              </a:r>
              <a:r>
                <a:rPr lang="th-TH" sz="6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จังหวัด ๆ ละ </a:t>
              </a:r>
              <a:r>
                <a:rPr lang="th-TH" sz="6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th-TH" sz="6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รุ่นๆ ละ 3 </a:t>
              </a:r>
              <a:r>
                <a:rPr lang="th-TH" sz="6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วัน</a:t>
              </a:r>
              <a:br>
                <a:rPr lang="th-TH" sz="6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6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 20 </a:t>
              </a:r>
              <a:r>
                <a:rPr lang="th-TH" sz="6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คน/รุ่น</a:t>
              </a:r>
              <a:endParaRPr lang="th-TH" sz="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44" name="Straight Connector 243"/>
            <p:cNvCxnSpPr>
              <a:endCxn id="203" idx="0"/>
            </p:cNvCxnSpPr>
            <p:nvPr/>
          </p:nvCxnSpPr>
          <p:spPr>
            <a:xfrm flipV="1">
              <a:off x="5010010" y="4442238"/>
              <a:ext cx="1583458" cy="2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กลุ่ม 159"/>
          <p:cNvGrpSpPr/>
          <p:nvPr/>
        </p:nvGrpSpPr>
        <p:grpSpPr>
          <a:xfrm>
            <a:off x="4020888" y="4730838"/>
            <a:ext cx="1765558" cy="792226"/>
            <a:chOff x="4020888" y="4730838"/>
            <a:chExt cx="1765558" cy="792226"/>
          </a:xfrm>
        </p:grpSpPr>
        <p:grpSp>
          <p:nvGrpSpPr>
            <p:cNvPr id="242" name="Group 271"/>
            <p:cNvGrpSpPr/>
            <p:nvPr/>
          </p:nvGrpSpPr>
          <p:grpSpPr>
            <a:xfrm>
              <a:off x="4100508" y="4781559"/>
              <a:ext cx="1614499" cy="642942"/>
              <a:chOff x="1952345" y="1183935"/>
              <a:chExt cx="2283968" cy="1969178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73" name="Hexagon 272"/>
              <p:cNvSpPr/>
              <p:nvPr/>
            </p:nvSpPr>
            <p:spPr>
              <a:xfrm>
                <a:off x="1952345" y="1183935"/>
                <a:ext cx="2283968" cy="1969178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74" name="Hexagon 4"/>
              <p:cNvSpPr txBox="1"/>
              <p:nvPr/>
            </p:nvSpPr>
            <p:spPr>
              <a:xfrm>
                <a:off x="2306774" y="1489514"/>
                <a:ext cx="1575110" cy="135802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8580" rIns="0" bIns="68580" numCol="1" spcCol="1270" anchor="ctr" anchorCtr="0">
                <a:noAutofit/>
              </a:bodyPr>
              <a:lstStyle/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400" kern="1200"/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4071934" y="4730838"/>
              <a:ext cx="17145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1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บูรณา</a:t>
              </a:r>
              <a:r>
                <a:rPr lang="th-TH" sz="1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</a:t>
              </a:r>
              <a:br>
                <a:rPr lang="th-TH" sz="1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แผนชุมชนระดับตำบล</a:t>
              </a:r>
              <a:endParaRPr lang="en-US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4020888" y="5046010"/>
              <a:ext cx="173160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th-TH" sz="9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ไตรมาส</a:t>
              </a: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r>
                <a:rPr kumimoji="0" lang="th-TH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kumimoji="0" lang="th-TH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th-TH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 </a:t>
              </a:r>
              <a:r>
                <a:rPr lang="th-TH" sz="8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6,095 ตำบลๆ </a:t>
              </a:r>
              <a:r>
                <a:rPr kumimoji="0" lang="th-TH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ละ 1 วัน</a:t>
              </a: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kumimoji="0" lang="th-TH" sz="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99" name="Straight Connector 298"/>
            <p:cNvCxnSpPr/>
            <p:nvPr/>
          </p:nvCxnSpPr>
          <p:spPr>
            <a:xfrm rot="10800000" flipH="1">
              <a:off x="4100507" y="5083980"/>
              <a:ext cx="1614499" cy="1588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0" name="Straight Connector 299"/>
          <p:cNvCxnSpPr>
            <a:stCxn id="287" idx="3"/>
            <a:endCxn id="287" idx="0"/>
          </p:cNvCxnSpPr>
          <p:nvPr/>
        </p:nvCxnSpPr>
        <p:spPr>
          <a:xfrm rot="10800000" flipH="1">
            <a:off x="4929189" y="5794402"/>
            <a:ext cx="1643075" cy="158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กลุ่ม 170"/>
          <p:cNvGrpSpPr/>
          <p:nvPr/>
        </p:nvGrpSpPr>
        <p:grpSpPr>
          <a:xfrm>
            <a:off x="4929190" y="5462994"/>
            <a:ext cx="1643075" cy="671125"/>
            <a:chOff x="4929190" y="5462994"/>
            <a:chExt cx="1643075" cy="671125"/>
          </a:xfrm>
        </p:grpSpPr>
        <p:grpSp>
          <p:nvGrpSpPr>
            <p:cNvPr id="243" name="Group 285"/>
            <p:cNvGrpSpPr/>
            <p:nvPr/>
          </p:nvGrpSpPr>
          <p:grpSpPr>
            <a:xfrm>
              <a:off x="4929190" y="5473822"/>
              <a:ext cx="1643075" cy="641160"/>
              <a:chOff x="1952345" y="1398583"/>
              <a:chExt cx="2283968" cy="1969178"/>
            </a:xfrm>
            <a:solidFill>
              <a:srgbClr val="002060"/>
            </a:solidFill>
          </p:grpSpPr>
          <p:sp>
            <p:nvSpPr>
              <p:cNvPr id="287" name="Hexagon 286"/>
              <p:cNvSpPr/>
              <p:nvPr/>
            </p:nvSpPr>
            <p:spPr>
              <a:xfrm>
                <a:off x="1952345" y="1398583"/>
                <a:ext cx="2283968" cy="1969178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88" name="Hexagon 4"/>
              <p:cNvSpPr txBox="1"/>
              <p:nvPr/>
            </p:nvSpPr>
            <p:spPr>
              <a:xfrm>
                <a:off x="2306774" y="1489514"/>
                <a:ext cx="1575110" cy="135802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8580" rIns="0" bIns="68580" numCol="1" spcCol="1270" anchor="ctr" anchorCtr="0">
                <a:noAutofit/>
              </a:bodyPr>
              <a:lstStyle/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400" kern="1200"/>
              </a:p>
            </p:txBody>
          </p:sp>
        </p:grpSp>
        <p:sp>
          <p:nvSpPr>
            <p:cNvPr id="89" name="Rectangle 88"/>
            <p:cNvSpPr/>
            <p:nvPr/>
          </p:nvSpPr>
          <p:spPr>
            <a:xfrm>
              <a:off x="5041153" y="5462994"/>
              <a:ext cx="14647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1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สนับสนุนสัมมาชีพ</a:t>
              </a:r>
              <a:br>
                <a:rPr lang="th-TH" sz="1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แก่ครัวเรือน</a:t>
              </a:r>
              <a:r>
                <a:rPr lang="th-TH" sz="1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ยากจน</a:t>
              </a:r>
              <a:endParaRPr lang="en-US" sz="1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4990779" y="5764787"/>
              <a:ext cx="1552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ไตรมาส 2 </a:t>
              </a:r>
              <a:b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 10,054 ครัวเรือน</a:t>
              </a:r>
              <a:endParaRPr kumimoji="0" lang="th-TH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306" name="Straight Connector 305"/>
          <p:cNvCxnSpPr>
            <a:stCxn id="304" idx="3"/>
            <a:endCxn id="304" idx="0"/>
          </p:cNvCxnSpPr>
          <p:nvPr/>
        </p:nvCxnSpPr>
        <p:spPr>
          <a:xfrm rot="10800000" flipH="1">
            <a:off x="4138606" y="6436960"/>
            <a:ext cx="1790715" cy="158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กลุ่ม 180"/>
          <p:cNvGrpSpPr/>
          <p:nvPr/>
        </p:nvGrpSpPr>
        <p:grpSpPr>
          <a:xfrm>
            <a:off x="2672107" y="6110217"/>
            <a:ext cx="4714908" cy="651562"/>
            <a:chOff x="2672107" y="6110217"/>
            <a:chExt cx="4714908" cy="651562"/>
          </a:xfrm>
        </p:grpSpPr>
        <p:grpSp>
          <p:nvGrpSpPr>
            <p:cNvPr id="247" name="Group 302"/>
            <p:cNvGrpSpPr/>
            <p:nvPr/>
          </p:nvGrpSpPr>
          <p:grpSpPr>
            <a:xfrm>
              <a:off x="4138607" y="6143644"/>
              <a:ext cx="1790715" cy="586632"/>
              <a:chOff x="1952345" y="1183935"/>
              <a:chExt cx="2283968" cy="1969178"/>
            </a:xfrm>
            <a:solidFill>
              <a:srgbClr val="002060"/>
            </a:solidFill>
          </p:grpSpPr>
          <p:sp>
            <p:nvSpPr>
              <p:cNvPr id="304" name="Hexagon 303"/>
              <p:cNvSpPr/>
              <p:nvPr/>
            </p:nvSpPr>
            <p:spPr>
              <a:xfrm>
                <a:off x="1952345" y="1183935"/>
                <a:ext cx="2283968" cy="1969178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305" name="Hexagon 4"/>
              <p:cNvSpPr txBox="1"/>
              <p:nvPr/>
            </p:nvSpPr>
            <p:spPr>
              <a:xfrm>
                <a:off x="2306774" y="1489514"/>
                <a:ext cx="1575110" cy="135802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8580" rIns="0" bIns="68580" numCol="1" spcCol="1270" anchor="ctr" anchorCtr="0">
                <a:noAutofit/>
              </a:bodyPr>
              <a:lstStyle/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400" kern="1200"/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2672107" y="6110217"/>
              <a:ext cx="47149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1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พัฒนาหมู่บ้าน</a:t>
              </a:r>
              <a:br>
                <a:rPr lang="th-TH" sz="1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เศรษฐกิจพอเพียง</a:t>
              </a:r>
              <a:r>
                <a:rPr lang="th-TH" sz="1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ต้นแบบ</a:t>
              </a:r>
              <a:endParaRPr lang="en-US" sz="1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4120383" y="6392447"/>
              <a:ext cx="1809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ไตรมาส 3 </a:t>
              </a:r>
              <a:r>
                <a:rPr kumimoji="0" lang="th-TH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kumimoji="0" lang="th-TH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th-TH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 878 หมู่บ้าน</a:t>
              </a:r>
              <a:endParaRPr kumimoji="0" lang="th-TH" sz="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8" name="กลุ่ม 157"/>
          <p:cNvGrpSpPr/>
          <p:nvPr/>
        </p:nvGrpSpPr>
        <p:grpSpPr>
          <a:xfrm>
            <a:off x="4036356" y="3499198"/>
            <a:ext cx="1839176" cy="609766"/>
            <a:chOff x="4036356" y="3499198"/>
            <a:chExt cx="1839176" cy="609766"/>
          </a:xfrm>
        </p:grpSpPr>
        <p:grpSp>
          <p:nvGrpSpPr>
            <p:cNvPr id="241" name="Group 248"/>
            <p:cNvGrpSpPr/>
            <p:nvPr/>
          </p:nvGrpSpPr>
          <p:grpSpPr>
            <a:xfrm>
              <a:off x="4079382" y="3500437"/>
              <a:ext cx="1778502" cy="608527"/>
              <a:chOff x="1952345" y="1183935"/>
              <a:chExt cx="2518078" cy="1969178"/>
            </a:xfrm>
            <a:solidFill>
              <a:srgbClr val="283F19"/>
            </a:solidFill>
          </p:grpSpPr>
          <p:sp>
            <p:nvSpPr>
              <p:cNvPr id="252" name="Hexagon 251"/>
              <p:cNvSpPr/>
              <p:nvPr/>
            </p:nvSpPr>
            <p:spPr>
              <a:xfrm>
                <a:off x="1952345" y="1183935"/>
                <a:ext cx="2518078" cy="1969178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53" name="Hexagon 4"/>
              <p:cNvSpPr txBox="1"/>
              <p:nvPr/>
            </p:nvSpPr>
            <p:spPr>
              <a:xfrm>
                <a:off x="2306774" y="1489514"/>
                <a:ext cx="1575110" cy="135802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8580" rIns="0" bIns="68580" numCol="1" spcCol="1270" anchor="ctr" anchorCtr="0">
                <a:noAutofit/>
              </a:bodyPr>
              <a:lstStyle/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400" kern="1200"/>
              </a:p>
            </p:txBody>
          </p:sp>
        </p:grpSp>
        <p:sp>
          <p:nvSpPr>
            <p:cNvPr id="250" name="Rectangle 249"/>
            <p:cNvSpPr/>
            <p:nvPr/>
          </p:nvSpPr>
          <p:spPr>
            <a:xfrm>
              <a:off x="4036356" y="3499198"/>
              <a:ext cx="1826633" cy="327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พัฒนา</a:t>
              </a:r>
              <a:br>
                <a:rPr lang="th-TH" sz="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85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ผู้นำ</a:t>
              </a:r>
              <a:r>
                <a:rPr lang="th-TH" sz="85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สัมมาชีพชุมชนระดับ</a:t>
              </a:r>
              <a:r>
                <a:rPr lang="th-TH" sz="85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ตำบล</a:t>
              </a:r>
              <a:endParaRPr lang="en-US" sz="8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050988" y="3750451"/>
              <a:ext cx="1824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sz="9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ไตรมาส </a:t>
              </a:r>
              <a:r>
                <a:rPr lang="th-TH" sz="9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2,4 </a:t>
              </a:r>
              <a:r>
                <a:rPr lang="th-TH" sz="1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th-TH" sz="1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7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จำนวน 6,095 </a:t>
              </a:r>
              <a:r>
                <a:rPr lang="th-TH" sz="7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คน เฉลี่ยตำบลๆ </a:t>
              </a:r>
              <a:r>
                <a:rPr lang="th-TH" sz="7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ละ 1 คน </a:t>
              </a:r>
              <a:endParaRPr lang="th-TH" sz="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09" name="Straight Connector 308"/>
            <p:cNvCxnSpPr>
              <a:stCxn id="252" idx="3"/>
              <a:endCxn id="252" idx="0"/>
            </p:cNvCxnSpPr>
            <p:nvPr/>
          </p:nvCxnSpPr>
          <p:spPr>
            <a:xfrm rot="10800000" flipH="1">
              <a:off x="4079382" y="3804701"/>
              <a:ext cx="1778502" cy="1588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Oval 144"/>
          <p:cNvSpPr/>
          <p:nvPr/>
        </p:nvSpPr>
        <p:spPr>
          <a:xfrm>
            <a:off x="4475593" y="1591658"/>
            <a:ext cx="1489931" cy="33714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2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095339" y="1566369"/>
            <a:ext cx="22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900" b="1" noProof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br>
              <a:rPr lang="th-TH" sz="900" b="1" noProof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900" b="1" noProof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ยกระดับต่อยอด</a:t>
            </a:r>
            <a:endParaRPr kumimoji="0" lang="th-TH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967968" y="2907930"/>
            <a:ext cx="1105788" cy="463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260" idx="6"/>
          </p:cNvCxnSpPr>
          <p:nvPr/>
        </p:nvCxnSpPr>
        <p:spPr>
          <a:xfrm>
            <a:off x="6686565" y="2947984"/>
            <a:ext cx="956076" cy="7202"/>
          </a:xfrm>
          <a:prstGeom prst="straightConnector1">
            <a:avLst/>
          </a:prstGeom>
          <a:ln w="28575">
            <a:solidFill>
              <a:srgbClr val="A927A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208" idx="2"/>
          </p:cNvCxnSpPr>
          <p:nvPr/>
        </p:nvCxnSpPr>
        <p:spPr>
          <a:xfrm rot="10800000">
            <a:off x="2939823" y="3920502"/>
            <a:ext cx="1017810" cy="856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4997547" y="3151145"/>
            <a:ext cx="1667353" cy="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030560" y="2446967"/>
            <a:ext cx="1652079" cy="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stCxn id="259" idx="2"/>
          </p:cNvCxnSpPr>
          <p:nvPr/>
        </p:nvCxnSpPr>
        <p:spPr>
          <a:xfrm rot="10800000">
            <a:off x="2896581" y="4916071"/>
            <a:ext cx="1099153" cy="3602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stCxn id="261" idx="2"/>
          </p:cNvCxnSpPr>
          <p:nvPr/>
        </p:nvCxnSpPr>
        <p:spPr>
          <a:xfrm rot="10800000" flipV="1">
            <a:off x="2897971" y="5838841"/>
            <a:ext cx="1826431" cy="1643"/>
          </a:xfrm>
          <a:prstGeom prst="straightConnector1">
            <a:avLst/>
          </a:prstGeom>
          <a:ln w="28575">
            <a:solidFill>
              <a:srgbClr val="80008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rot="10800000">
            <a:off x="3786184" y="6143644"/>
            <a:ext cx="285751" cy="1588"/>
          </a:xfrm>
          <a:prstGeom prst="straightConnector1">
            <a:avLst/>
          </a:prstGeom>
          <a:ln w="28575">
            <a:solidFill>
              <a:srgbClr val="80008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H="1">
            <a:off x="3621217" y="1721520"/>
            <a:ext cx="892995" cy="0"/>
          </a:xfrm>
          <a:prstGeom prst="straightConnector1">
            <a:avLst/>
          </a:prstGeom>
          <a:ln w="28575">
            <a:solidFill>
              <a:srgbClr val="521E0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0800000">
            <a:off x="5919337" y="1719859"/>
            <a:ext cx="1042203" cy="483"/>
          </a:xfrm>
          <a:prstGeom prst="line">
            <a:avLst/>
          </a:prstGeom>
          <a:ln w="28575">
            <a:solidFill>
              <a:srgbClr val="521E0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rot="10800000">
            <a:off x="3822202" y="4416644"/>
            <a:ext cx="964112" cy="124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กลุ่ม 160"/>
          <p:cNvGrpSpPr/>
          <p:nvPr/>
        </p:nvGrpSpPr>
        <p:grpSpPr>
          <a:xfrm>
            <a:off x="5413888" y="882566"/>
            <a:ext cx="1815682" cy="642942"/>
            <a:chOff x="5893667" y="336520"/>
            <a:chExt cx="1815682" cy="735050"/>
          </a:xfrm>
        </p:grpSpPr>
        <p:sp>
          <p:nvSpPr>
            <p:cNvPr id="169" name="วงรี 168"/>
            <p:cNvSpPr/>
            <p:nvPr/>
          </p:nvSpPr>
          <p:spPr>
            <a:xfrm>
              <a:off x="5893667" y="336520"/>
              <a:ext cx="1815682" cy="735050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0" name="วงรี 4"/>
            <p:cNvSpPr/>
            <p:nvPr/>
          </p:nvSpPr>
          <p:spPr>
            <a:xfrm>
              <a:off x="6153231" y="441547"/>
              <a:ext cx="1296554" cy="524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05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กลุ่มอาชีพ</a:t>
              </a:r>
              <a:br>
                <a:rPr lang="th-TH" sz="105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05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ที่ได้รับการพัฒนา </a:t>
              </a:r>
              <a:br>
                <a:rPr lang="th-TH" sz="105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05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2,360 กลุ่ม</a:t>
              </a:r>
              <a:endParaRPr lang="en-US" sz="105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2" name="กลุ่ม 161"/>
          <p:cNvGrpSpPr/>
          <p:nvPr/>
        </p:nvGrpSpPr>
        <p:grpSpPr>
          <a:xfrm>
            <a:off x="3715582" y="880284"/>
            <a:ext cx="1679715" cy="655550"/>
            <a:chOff x="4522318" y="428627"/>
            <a:chExt cx="1679715" cy="670918"/>
          </a:xfrm>
        </p:grpSpPr>
        <p:sp>
          <p:nvSpPr>
            <p:cNvPr id="166" name="วงรี 165"/>
            <p:cNvSpPr/>
            <p:nvPr/>
          </p:nvSpPr>
          <p:spPr>
            <a:xfrm>
              <a:off x="4522318" y="428627"/>
              <a:ext cx="1679715" cy="670918"/>
            </a:xfrm>
            <a:prstGeom prst="ellipse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7" name="วงรี 6"/>
            <p:cNvSpPr/>
            <p:nvPr/>
          </p:nvSpPr>
          <p:spPr>
            <a:xfrm>
              <a:off x="4590636" y="492381"/>
              <a:ext cx="1500198" cy="502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00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ประชาชนที่ได้รับ</a:t>
              </a:r>
              <a:br>
                <a:rPr lang="th-TH" sz="100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00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การส่งเสริมอาชีพ 471,780 ราย/ครัวเรือน</a:t>
              </a:r>
              <a:endParaRPr lang="en-US" sz="10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3" name="กลุ่ม 162"/>
          <p:cNvGrpSpPr/>
          <p:nvPr/>
        </p:nvGrpSpPr>
        <p:grpSpPr>
          <a:xfrm>
            <a:off x="1939598" y="864916"/>
            <a:ext cx="1730080" cy="655063"/>
            <a:chOff x="2592649" y="357189"/>
            <a:chExt cx="1730080" cy="655063"/>
          </a:xfrm>
        </p:grpSpPr>
        <p:sp>
          <p:nvSpPr>
            <p:cNvPr id="164" name="วงรี 163"/>
            <p:cNvSpPr/>
            <p:nvPr/>
          </p:nvSpPr>
          <p:spPr>
            <a:xfrm>
              <a:off x="2592649" y="357189"/>
              <a:ext cx="1730080" cy="655063"/>
            </a:xfrm>
            <a:prstGeom prst="ellips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5" name="วงรี 8"/>
            <p:cNvSpPr/>
            <p:nvPr/>
          </p:nvSpPr>
          <p:spPr>
            <a:xfrm>
              <a:off x="2670933" y="443103"/>
              <a:ext cx="1571635" cy="467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05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ร้อยละ 85 ของ</a:t>
              </a:r>
              <a:br>
                <a:rPr lang="th-TH" sz="105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05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แผนชุมชน มีการนำไปใช้ในการพัฒนาอาชีพ</a:t>
              </a:r>
              <a:endParaRPr lang="en-US" sz="105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3" name="Group 17"/>
          <p:cNvGrpSpPr/>
          <p:nvPr/>
        </p:nvGrpSpPr>
        <p:grpSpPr>
          <a:xfrm rot="10800000">
            <a:off x="1014630" y="3324544"/>
            <a:ext cx="481347" cy="214314"/>
            <a:chOff x="8963696" y="529598"/>
            <a:chExt cx="444320" cy="269667"/>
          </a:xfrm>
          <a:solidFill>
            <a:schemeClr val="accent2">
              <a:lumMod val="75000"/>
            </a:schemeClr>
          </a:solidFill>
        </p:grpSpPr>
        <p:sp>
          <p:nvSpPr>
            <p:cNvPr id="176" name="เครื่องหมายบั้ง 21"/>
            <p:cNvSpPr/>
            <p:nvPr/>
          </p:nvSpPr>
          <p:spPr>
            <a:xfrm flipH="1">
              <a:off x="9150439" y="529598"/>
              <a:ext cx="257577" cy="26562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2" name="เครื่องหมายบั้ง 22"/>
            <p:cNvSpPr/>
            <p:nvPr/>
          </p:nvSpPr>
          <p:spPr>
            <a:xfrm flipH="1">
              <a:off x="8963696" y="533643"/>
              <a:ext cx="257577" cy="26562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183" name="Group 17"/>
          <p:cNvGrpSpPr/>
          <p:nvPr/>
        </p:nvGrpSpPr>
        <p:grpSpPr>
          <a:xfrm rot="10800000">
            <a:off x="1001544" y="4357694"/>
            <a:ext cx="481347" cy="214314"/>
            <a:chOff x="8963696" y="529598"/>
            <a:chExt cx="444320" cy="269667"/>
          </a:xfrm>
          <a:solidFill>
            <a:schemeClr val="accent2">
              <a:lumMod val="75000"/>
            </a:schemeClr>
          </a:solidFill>
        </p:grpSpPr>
        <p:sp>
          <p:nvSpPr>
            <p:cNvPr id="184" name="เครื่องหมายบั้ง 21"/>
            <p:cNvSpPr/>
            <p:nvPr/>
          </p:nvSpPr>
          <p:spPr>
            <a:xfrm flipH="1">
              <a:off x="9150439" y="529598"/>
              <a:ext cx="257577" cy="26562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7" name="เครื่องหมายบั้ง 22"/>
            <p:cNvSpPr/>
            <p:nvPr/>
          </p:nvSpPr>
          <p:spPr>
            <a:xfrm flipH="1">
              <a:off x="8963696" y="533643"/>
              <a:ext cx="257577" cy="26562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190" name="Group 17"/>
          <p:cNvGrpSpPr/>
          <p:nvPr/>
        </p:nvGrpSpPr>
        <p:grpSpPr>
          <a:xfrm rot="10800000">
            <a:off x="991578" y="5245686"/>
            <a:ext cx="481347" cy="214314"/>
            <a:chOff x="8963696" y="529598"/>
            <a:chExt cx="444320" cy="269667"/>
          </a:xfrm>
          <a:solidFill>
            <a:schemeClr val="accent2">
              <a:lumMod val="75000"/>
            </a:schemeClr>
          </a:solidFill>
        </p:grpSpPr>
        <p:sp>
          <p:nvSpPr>
            <p:cNvPr id="193" name="เครื่องหมายบั้ง 21"/>
            <p:cNvSpPr/>
            <p:nvPr/>
          </p:nvSpPr>
          <p:spPr>
            <a:xfrm flipH="1">
              <a:off x="9150439" y="529598"/>
              <a:ext cx="257577" cy="26562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96" name="เครื่องหมายบั้ง 22"/>
            <p:cNvSpPr/>
            <p:nvPr/>
          </p:nvSpPr>
          <p:spPr>
            <a:xfrm flipH="1">
              <a:off x="8963696" y="533643"/>
              <a:ext cx="257577" cy="26562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00" name="Group 17"/>
          <p:cNvGrpSpPr/>
          <p:nvPr/>
        </p:nvGrpSpPr>
        <p:grpSpPr>
          <a:xfrm rot="10800000">
            <a:off x="979330" y="6215082"/>
            <a:ext cx="481347" cy="214314"/>
            <a:chOff x="8963696" y="529598"/>
            <a:chExt cx="444320" cy="269667"/>
          </a:xfrm>
          <a:solidFill>
            <a:schemeClr val="accent2">
              <a:lumMod val="75000"/>
            </a:schemeClr>
          </a:solidFill>
        </p:grpSpPr>
        <p:sp>
          <p:nvSpPr>
            <p:cNvPr id="206" name="เครื่องหมายบั้ง 21"/>
            <p:cNvSpPr/>
            <p:nvPr/>
          </p:nvSpPr>
          <p:spPr>
            <a:xfrm flipH="1">
              <a:off x="9150439" y="529598"/>
              <a:ext cx="257577" cy="26562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07" name="เครื่องหมายบั้ง 22"/>
            <p:cNvSpPr/>
            <p:nvPr/>
          </p:nvSpPr>
          <p:spPr>
            <a:xfrm flipH="1">
              <a:off x="8963696" y="533643"/>
              <a:ext cx="257577" cy="26562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2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08" name="Donut 209"/>
          <p:cNvSpPr/>
          <p:nvPr/>
        </p:nvSpPr>
        <p:spPr>
          <a:xfrm>
            <a:off x="3957633" y="3857627"/>
            <a:ext cx="142876" cy="142877"/>
          </a:xfrm>
          <a:prstGeom prst="donu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248" name="ตัวเชื่อมต่อตรง 247"/>
          <p:cNvCxnSpPr/>
          <p:nvPr/>
        </p:nvCxnSpPr>
        <p:spPr>
          <a:xfrm rot="5400000">
            <a:off x="5153823" y="1970871"/>
            <a:ext cx="142876" cy="15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Donut 204"/>
          <p:cNvSpPr/>
          <p:nvPr/>
        </p:nvSpPr>
        <p:spPr>
          <a:xfrm>
            <a:off x="4776789" y="4357694"/>
            <a:ext cx="142876" cy="142876"/>
          </a:xfrm>
          <a:prstGeom prst="donut">
            <a:avLst/>
          </a:prstGeom>
          <a:solidFill>
            <a:schemeClr val="accent6">
              <a:lumMod val="5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59" name="Donut 204"/>
          <p:cNvSpPr/>
          <p:nvPr/>
        </p:nvSpPr>
        <p:spPr>
          <a:xfrm>
            <a:off x="3995733" y="4848235"/>
            <a:ext cx="142876" cy="142876"/>
          </a:xfrm>
          <a:prstGeom prst="donu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60" name="Donut 204"/>
          <p:cNvSpPr/>
          <p:nvPr/>
        </p:nvSpPr>
        <p:spPr>
          <a:xfrm>
            <a:off x="6543689" y="2876546"/>
            <a:ext cx="142876" cy="142876"/>
          </a:xfrm>
          <a:prstGeom prst="donut">
            <a:avLst/>
          </a:prstGeom>
          <a:solidFill>
            <a:srgbClr val="7030A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61" name="Donut 204"/>
          <p:cNvSpPr/>
          <p:nvPr/>
        </p:nvSpPr>
        <p:spPr>
          <a:xfrm>
            <a:off x="4724401" y="5767404"/>
            <a:ext cx="142876" cy="142876"/>
          </a:xfrm>
          <a:prstGeom prst="donut">
            <a:avLst/>
          </a:prstGeom>
          <a:solidFill>
            <a:srgbClr val="00206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62" name="Donut 204"/>
          <p:cNvSpPr/>
          <p:nvPr/>
        </p:nvSpPr>
        <p:spPr>
          <a:xfrm>
            <a:off x="4071934" y="6072206"/>
            <a:ext cx="142876" cy="142876"/>
          </a:xfrm>
          <a:prstGeom prst="donut">
            <a:avLst/>
          </a:prstGeom>
          <a:solidFill>
            <a:srgbClr val="00206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44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60000" contrast="5000"/>
          </a:blip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86512" cy="57148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Tahoma" panose="020B0604030504040204" pitchFamily="34" charset="0"/>
                <a:cs typeface="EucrosiaUPC" panose="02020603050405020304" pitchFamily="18" charset="-34"/>
              </a:rPr>
              <a:t>กระบวนการสร้าง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Tahoma" panose="020B0604030504040204" pitchFamily="34" charset="0"/>
                <a:cs typeface="EucrosiaUPC" panose="02020603050405020304" pitchFamily="18" charset="-34"/>
              </a:rPr>
              <a:t>สัมมาชีพ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Tahoma" panose="020B0604030504040204" pitchFamily="34" charset="0"/>
                <a:cs typeface="EucrosiaUPC" panose="02020603050405020304" pitchFamily="18" charset="-34"/>
              </a:rPr>
              <a:t>ชุมชน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Tahoma" panose="020B0604030504040204" pitchFamily="34" charset="0"/>
                <a:cs typeface="EucrosiaUPC" panose="02020603050405020304" pitchFamily="18" charset="-34"/>
              </a:rPr>
              <a:t>: 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anose="02020603050405020304" pitchFamily="18" charset="-34"/>
              <a:ea typeface="Tahoma" panose="020B0604030504040204" pitchFamily="34" charset="0"/>
              <a:cs typeface="EucrosiaUPC" panose="02020603050405020304" pitchFamily="18" charset="-34"/>
            </a:endParaRPr>
          </a:p>
        </p:txBody>
      </p:sp>
      <p:sp>
        <p:nvSpPr>
          <p:cNvPr id="146" name="Isosceles Triangle 75"/>
          <p:cNvSpPr/>
          <p:nvPr/>
        </p:nvSpPr>
        <p:spPr>
          <a:xfrm rot="3200951" flipH="1">
            <a:off x="7985546" y="1030255"/>
            <a:ext cx="326810" cy="2069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50" name="Group 23"/>
          <p:cNvGrpSpPr/>
          <p:nvPr/>
        </p:nvGrpSpPr>
        <p:grpSpPr>
          <a:xfrm>
            <a:off x="3143240" y="1928803"/>
            <a:ext cx="5073421" cy="4209685"/>
            <a:chOff x="3969323" y="1634734"/>
            <a:chExt cx="5073421" cy="4209685"/>
          </a:xfrm>
        </p:grpSpPr>
        <p:grpSp>
          <p:nvGrpSpPr>
            <p:cNvPr id="151" name="Group 10"/>
            <p:cNvGrpSpPr/>
            <p:nvPr/>
          </p:nvGrpSpPr>
          <p:grpSpPr>
            <a:xfrm>
              <a:off x="3969323" y="1753359"/>
              <a:ext cx="5073421" cy="4091060"/>
              <a:chOff x="3969323" y="1753359"/>
              <a:chExt cx="5073421" cy="4091060"/>
            </a:xfrm>
          </p:grpSpPr>
          <p:pic>
            <p:nvPicPr>
              <p:cNvPr id="153" name="Picture 2" descr="http://xn--22ca5dmb1le3a4j8b5b.com/images/GY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17847">
                <a:off x="3969323" y="5174097"/>
                <a:ext cx="1611230" cy="670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2" descr="http://xn--22ca5dmb1le3a4j8b5b.com/images/GY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49819">
                <a:off x="4109797" y="1753359"/>
                <a:ext cx="4932947" cy="714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2" descr="http://xn--22ca5dmb1le3a4j8b5b.com/images/GY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210803">
                <a:off x="3753667" y="3890696"/>
                <a:ext cx="2589659" cy="655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6" name="Isosceles Triangle 12"/>
              <p:cNvSpPr/>
              <p:nvPr/>
            </p:nvSpPr>
            <p:spPr>
              <a:xfrm rot="3396558" flipH="1">
                <a:off x="5214010" y="5070265"/>
                <a:ext cx="244808" cy="24217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7" name="Isosceles Triangle 61"/>
              <p:cNvSpPr/>
              <p:nvPr/>
            </p:nvSpPr>
            <p:spPr>
              <a:xfrm rot="19799515" flipH="1">
                <a:off x="4472025" y="3428265"/>
                <a:ext cx="314401" cy="25867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8" name="Isosceles Triangle 62"/>
              <p:cNvSpPr/>
              <p:nvPr/>
            </p:nvSpPr>
            <p:spPr>
              <a:xfrm rot="3200951" flipH="1">
                <a:off x="5699773" y="2484295"/>
                <a:ext cx="326810" cy="20691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52" name="Isosceles Triangle 60"/>
            <p:cNvSpPr/>
            <p:nvPr/>
          </p:nvSpPr>
          <p:spPr>
            <a:xfrm rot="3200951" flipH="1">
              <a:off x="6940665" y="1694684"/>
              <a:ext cx="326810" cy="2069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60" name="Group 3"/>
          <p:cNvGrpSpPr/>
          <p:nvPr/>
        </p:nvGrpSpPr>
        <p:grpSpPr>
          <a:xfrm>
            <a:off x="4714876" y="2000241"/>
            <a:ext cx="606645" cy="1169131"/>
            <a:chOff x="4825633" y="1583504"/>
            <a:chExt cx="1098080" cy="2002001"/>
          </a:xfrm>
        </p:grpSpPr>
        <p:grpSp>
          <p:nvGrpSpPr>
            <p:cNvPr id="161" name="Group 17"/>
            <p:cNvGrpSpPr/>
            <p:nvPr/>
          </p:nvGrpSpPr>
          <p:grpSpPr>
            <a:xfrm>
              <a:off x="4825633" y="1583504"/>
              <a:ext cx="1098080" cy="2002001"/>
              <a:chOff x="916143" y="3468358"/>
              <a:chExt cx="1319342" cy="2405493"/>
            </a:xfrm>
            <a:solidFill>
              <a:srgbClr val="FFC000"/>
            </a:solidFill>
          </p:grpSpPr>
          <p:grpSp>
            <p:nvGrpSpPr>
              <p:cNvPr id="164" name="Group 18"/>
              <p:cNvGrpSpPr/>
              <p:nvPr/>
            </p:nvGrpSpPr>
            <p:grpSpPr>
              <a:xfrm>
                <a:off x="916143" y="3468358"/>
                <a:ext cx="1319342" cy="2122551"/>
                <a:chOff x="2398886" y="3525009"/>
                <a:chExt cx="1319342" cy="2122551"/>
              </a:xfrm>
              <a:grpFill/>
            </p:grpSpPr>
            <p:sp>
              <p:nvSpPr>
                <p:cNvPr id="166" name="Teardrop 21"/>
                <p:cNvSpPr/>
                <p:nvPr/>
              </p:nvSpPr>
              <p:spPr>
                <a:xfrm rot="18614941">
                  <a:off x="2859058" y="5380342"/>
                  <a:ext cx="276402" cy="258033"/>
                </a:xfrm>
                <a:prstGeom prst="teardrop">
                  <a:avLst>
                    <a:gd name="adj" fmla="val 127054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67" name="Teardrop 20"/>
                <p:cNvSpPr/>
                <p:nvPr/>
              </p:nvSpPr>
              <p:spPr>
                <a:xfrm rot="8334973">
                  <a:off x="2398886" y="3525009"/>
                  <a:ext cx="1319342" cy="1334560"/>
                </a:xfrm>
                <a:prstGeom prst="teardrop">
                  <a:avLst>
                    <a:gd name="adj" fmla="val 121906"/>
                  </a:avLst>
                </a:prstGeom>
                <a:solidFill>
                  <a:srgbClr val="7030A0"/>
                </a:solidFill>
                <a:ln>
                  <a:solidFill>
                    <a:srgbClr val="FFFF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65" name="Oval 19"/>
              <p:cNvSpPr/>
              <p:nvPr/>
            </p:nvSpPr>
            <p:spPr>
              <a:xfrm>
                <a:off x="1048899" y="5628450"/>
                <a:ext cx="931233" cy="245401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62" name="Flowchart: Connector 73"/>
            <p:cNvSpPr/>
            <p:nvPr/>
          </p:nvSpPr>
          <p:spPr>
            <a:xfrm>
              <a:off x="4922308" y="1726637"/>
              <a:ext cx="862751" cy="790181"/>
            </a:xfrm>
            <a:prstGeom prst="flowChartConnector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68" name="Group 9"/>
          <p:cNvGrpSpPr/>
          <p:nvPr/>
        </p:nvGrpSpPr>
        <p:grpSpPr>
          <a:xfrm>
            <a:off x="3500431" y="2285993"/>
            <a:ext cx="669751" cy="1240305"/>
            <a:chOff x="3850486" y="1143431"/>
            <a:chExt cx="1350204" cy="2388388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69" name="Group 2"/>
            <p:cNvGrpSpPr/>
            <p:nvPr/>
          </p:nvGrpSpPr>
          <p:grpSpPr>
            <a:xfrm>
              <a:off x="3850486" y="1143431"/>
              <a:ext cx="1350204" cy="2106946"/>
              <a:chOff x="7215592" y="2419959"/>
              <a:chExt cx="1200409" cy="1845354"/>
            </a:xfrm>
            <a:grpFill/>
          </p:grpSpPr>
          <p:grpSp>
            <p:nvGrpSpPr>
              <p:cNvPr id="171" name="Group 25"/>
              <p:cNvGrpSpPr/>
              <p:nvPr/>
            </p:nvGrpSpPr>
            <p:grpSpPr>
              <a:xfrm>
                <a:off x="7215592" y="2419959"/>
                <a:ext cx="1200409" cy="1845354"/>
                <a:chOff x="2367193" y="3436733"/>
                <a:chExt cx="1404483" cy="2240291"/>
              </a:xfrm>
              <a:grpFill/>
            </p:grpSpPr>
            <p:sp>
              <p:nvSpPr>
                <p:cNvPr id="174" name="Teardrop 27"/>
                <p:cNvSpPr/>
                <p:nvPr/>
              </p:nvSpPr>
              <p:spPr>
                <a:xfrm rot="8334973">
                  <a:off x="2367193" y="3436733"/>
                  <a:ext cx="1404483" cy="1404171"/>
                </a:xfrm>
                <a:prstGeom prst="teardrop">
                  <a:avLst>
                    <a:gd name="adj" fmla="val 121906"/>
                  </a:avLst>
                </a:pr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75" name="Teardrop 28"/>
                <p:cNvSpPr/>
                <p:nvPr/>
              </p:nvSpPr>
              <p:spPr>
                <a:xfrm rot="18614941">
                  <a:off x="2845901" y="5409806"/>
                  <a:ext cx="276402" cy="258033"/>
                </a:xfrm>
                <a:prstGeom prst="teardrop">
                  <a:avLst>
                    <a:gd name="adj" fmla="val 12705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72" name="Flowchart: Connector 78"/>
              <p:cNvSpPr/>
              <p:nvPr/>
            </p:nvSpPr>
            <p:spPr>
              <a:xfrm>
                <a:off x="7315803" y="2492768"/>
                <a:ext cx="994633" cy="1029067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70" name="Oval 44"/>
            <p:cNvSpPr/>
            <p:nvPr/>
          </p:nvSpPr>
          <p:spPr>
            <a:xfrm>
              <a:off x="3955927" y="3286418"/>
              <a:ext cx="931233" cy="2454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77" name="Group 6"/>
          <p:cNvGrpSpPr/>
          <p:nvPr/>
        </p:nvGrpSpPr>
        <p:grpSpPr>
          <a:xfrm>
            <a:off x="4429124" y="3857628"/>
            <a:ext cx="794624" cy="1500198"/>
            <a:chOff x="6617340" y="2938245"/>
            <a:chExt cx="1319342" cy="2405493"/>
          </a:xfrm>
        </p:grpSpPr>
        <p:grpSp>
          <p:nvGrpSpPr>
            <p:cNvPr id="183" name="Group 16"/>
            <p:cNvGrpSpPr/>
            <p:nvPr/>
          </p:nvGrpSpPr>
          <p:grpSpPr>
            <a:xfrm>
              <a:off x="6617340" y="2938245"/>
              <a:ext cx="1319342" cy="2405493"/>
              <a:chOff x="916143" y="3468358"/>
              <a:chExt cx="1319342" cy="2405493"/>
            </a:xfrm>
            <a:solidFill>
              <a:schemeClr val="accent2">
                <a:lumMod val="60000"/>
                <a:lumOff val="40000"/>
              </a:schemeClr>
            </a:solidFill>
          </p:grpSpPr>
          <p:grpSp>
            <p:nvGrpSpPr>
              <p:cNvPr id="185" name="Group 14"/>
              <p:cNvGrpSpPr/>
              <p:nvPr/>
            </p:nvGrpSpPr>
            <p:grpSpPr>
              <a:xfrm>
                <a:off x="916143" y="3468358"/>
                <a:ext cx="1319342" cy="2122551"/>
                <a:chOff x="2398886" y="3525009"/>
                <a:chExt cx="1319342" cy="2122551"/>
              </a:xfrm>
              <a:grpFill/>
            </p:grpSpPr>
            <p:sp>
              <p:nvSpPr>
                <p:cNvPr id="187" name="Teardrop 5"/>
                <p:cNvSpPr/>
                <p:nvPr/>
              </p:nvSpPr>
              <p:spPr>
                <a:xfrm rot="8334973">
                  <a:off x="2398886" y="3525009"/>
                  <a:ext cx="1319342" cy="1334560"/>
                </a:xfrm>
                <a:prstGeom prst="teardrop">
                  <a:avLst>
                    <a:gd name="adj" fmla="val 121906"/>
                  </a:avLst>
                </a:prstGeom>
                <a:solidFill>
                  <a:srgbClr val="002060"/>
                </a:solidFill>
                <a:ln>
                  <a:solidFill>
                    <a:srgbClr val="FFFF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8" name="Teardrop 11"/>
                <p:cNvSpPr/>
                <p:nvPr/>
              </p:nvSpPr>
              <p:spPr>
                <a:xfrm rot="18614941">
                  <a:off x="2859058" y="5380342"/>
                  <a:ext cx="276402" cy="258033"/>
                </a:xfrm>
                <a:prstGeom prst="teardrop">
                  <a:avLst>
                    <a:gd name="adj" fmla="val 127054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86" name="Oval 15"/>
              <p:cNvSpPr/>
              <p:nvPr/>
            </p:nvSpPr>
            <p:spPr>
              <a:xfrm>
                <a:off x="1048899" y="5628450"/>
                <a:ext cx="931233" cy="2454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84" name="Flowchart: Connector 71"/>
            <p:cNvSpPr/>
            <p:nvPr/>
          </p:nvSpPr>
          <p:spPr>
            <a:xfrm>
              <a:off x="6730605" y="3058286"/>
              <a:ext cx="1074749" cy="1094478"/>
            </a:xfrm>
            <a:prstGeom prst="flowChartConnector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35" name="Group 8"/>
          <p:cNvGrpSpPr/>
          <p:nvPr/>
        </p:nvGrpSpPr>
        <p:grpSpPr>
          <a:xfrm>
            <a:off x="3143240" y="4286257"/>
            <a:ext cx="890715" cy="1691113"/>
            <a:chOff x="3620192" y="3579845"/>
            <a:chExt cx="1319342" cy="2405493"/>
          </a:xfrm>
          <a:solidFill>
            <a:schemeClr val="accent2">
              <a:lumMod val="50000"/>
            </a:schemeClr>
          </a:solidFill>
        </p:grpSpPr>
        <p:grpSp>
          <p:nvGrpSpPr>
            <p:cNvPr id="137" name="Group 4"/>
            <p:cNvGrpSpPr/>
            <p:nvPr/>
          </p:nvGrpSpPr>
          <p:grpSpPr>
            <a:xfrm>
              <a:off x="3620192" y="3579845"/>
              <a:ext cx="1319342" cy="2405493"/>
              <a:chOff x="4467469" y="3638169"/>
              <a:chExt cx="1319342" cy="2405493"/>
            </a:xfrm>
            <a:grpFill/>
          </p:grpSpPr>
          <p:grpSp>
            <p:nvGrpSpPr>
              <p:cNvPr id="139" name="Group 29"/>
              <p:cNvGrpSpPr/>
              <p:nvPr/>
            </p:nvGrpSpPr>
            <p:grpSpPr>
              <a:xfrm>
                <a:off x="4467469" y="3638169"/>
                <a:ext cx="1319342" cy="2405493"/>
                <a:chOff x="916143" y="3468358"/>
                <a:chExt cx="1319342" cy="2405493"/>
              </a:xfrm>
              <a:grpFill/>
            </p:grpSpPr>
            <p:grpSp>
              <p:nvGrpSpPr>
                <p:cNvPr id="141" name="Group 30"/>
                <p:cNvGrpSpPr/>
                <p:nvPr/>
              </p:nvGrpSpPr>
              <p:grpSpPr>
                <a:xfrm>
                  <a:off x="916143" y="3468358"/>
                  <a:ext cx="1319342" cy="2122551"/>
                  <a:chOff x="2398886" y="3525009"/>
                  <a:chExt cx="1319342" cy="2122551"/>
                </a:xfrm>
                <a:grpFill/>
              </p:grpSpPr>
              <p:sp>
                <p:nvSpPr>
                  <p:cNvPr id="143" name="Teardrop 32"/>
                  <p:cNvSpPr/>
                  <p:nvPr/>
                </p:nvSpPr>
                <p:spPr>
                  <a:xfrm rot="8334973">
                    <a:off x="2398886" y="3525009"/>
                    <a:ext cx="1319342" cy="1334560"/>
                  </a:xfrm>
                  <a:prstGeom prst="teardrop">
                    <a:avLst>
                      <a:gd name="adj" fmla="val 121906"/>
                    </a:avLst>
                  </a:prstGeom>
                  <a:solidFill>
                    <a:srgbClr val="FF00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44" name="Teardrop 33"/>
                  <p:cNvSpPr/>
                  <p:nvPr/>
                </p:nvSpPr>
                <p:spPr>
                  <a:xfrm rot="18614941">
                    <a:off x="2859058" y="5380342"/>
                    <a:ext cx="276402" cy="258033"/>
                  </a:xfrm>
                  <a:prstGeom prst="teardrop">
                    <a:avLst>
                      <a:gd name="adj" fmla="val 127054"/>
                    </a:avLst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42" name="Oval 31"/>
                <p:cNvSpPr/>
                <p:nvPr/>
              </p:nvSpPr>
              <p:spPr>
                <a:xfrm>
                  <a:off x="1048899" y="5628450"/>
                  <a:ext cx="931233" cy="24540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40" name="Flowchart: Connector 72"/>
              <p:cNvSpPr/>
              <p:nvPr/>
            </p:nvSpPr>
            <p:spPr>
              <a:xfrm>
                <a:off x="4576574" y="3748693"/>
                <a:ext cx="1101132" cy="1113512"/>
              </a:xfrm>
              <a:prstGeom prst="flowChartConnector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38" name="Flowchart: Connector 7"/>
            <p:cNvSpPr/>
            <p:nvPr/>
          </p:nvSpPr>
          <p:spPr>
            <a:xfrm>
              <a:off x="3765821" y="3690733"/>
              <a:ext cx="1053070" cy="1077151"/>
            </a:xfrm>
            <a:prstGeom prst="flowChartConnector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93" name="คำบรรยายภาพแบบสี่เหลี่ยมมุมมน 192"/>
          <p:cNvSpPr/>
          <p:nvPr/>
        </p:nvSpPr>
        <p:spPr>
          <a:xfrm>
            <a:off x="214283" y="5715016"/>
            <a:ext cx="2857520" cy="928670"/>
          </a:xfrm>
          <a:prstGeom prst="wedgeRoundRectCallout">
            <a:avLst>
              <a:gd name="adj1" fmla="val 56378"/>
              <a:gd name="adj2" fmla="val -3252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พัฒนาผู้นำสัมมาชีพ</a:t>
            </a:r>
            <a:br>
              <a:rPr lang="th-TH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เป็นวิทยากรสัมมาชีพชุมชน </a:t>
            </a:r>
            <a:r>
              <a:rPr lang="th-TH" sz="1800" b="1" dirty="0" smtClean="0">
                <a:solidFill>
                  <a:schemeClr val="accent2">
                    <a:lumMod val="50000"/>
                  </a:schemeClr>
                </a:solidFill>
                <a:latin typeface="Euphemia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23,589 คน (รุ่นละ 4 วัน)</a:t>
            </a:r>
            <a:endParaRPr lang="th-TH" b="1" dirty="0">
              <a:solidFill>
                <a:schemeClr val="accent2">
                  <a:lumMod val="50000"/>
                </a:schemeClr>
              </a:solidFill>
              <a:latin typeface="Euphemia" pitchFamily="34" charset="0"/>
            </a:endParaRPr>
          </a:p>
        </p:txBody>
      </p:sp>
      <p:sp>
        <p:nvSpPr>
          <p:cNvPr id="195" name="Dodecagon 57"/>
          <p:cNvSpPr/>
          <p:nvPr/>
        </p:nvSpPr>
        <p:spPr>
          <a:xfrm>
            <a:off x="3267615" y="4455600"/>
            <a:ext cx="631464" cy="571504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/>
              <a:t>1</a:t>
            </a:r>
          </a:p>
        </p:txBody>
      </p:sp>
      <p:sp>
        <p:nvSpPr>
          <p:cNvPr id="196" name="คำบรรยายภาพแบบสี่เหลี่ยมมุมมน 195"/>
          <p:cNvSpPr/>
          <p:nvPr/>
        </p:nvSpPr>
        <p:spPr>
          <a:xfrm>
            <a:off x="5286380" y="5072074"/>
            <a:ext cx="3429024" cy="1071570"/>
          </a:xfrm>
          <a:prstGeom prst="wedgeRoundRectCallout">
            <a:avLst>
              <a:gd name="adj1" fmla="val -59381"/>
              <a:gd name="adj2" fmla="val -2864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ประชุมเชิงปฏิบัติการ</a:t>
            </a:r>
            <a:br>
              <a:rPr lang="th-TH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วิทยากรสัมมาชีพระดับจังหวัด</a:t>
            </a:r>
            <a:r>
              <a:rPr lang="th-TH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Euphemia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23,589 คน </a:t>
            </a:r>
            <a:r>
              <a:rPr lang="th-TH" sz="1800" b="1" dirty="0" smtClean="0">
                <a:solidFill>
                  <a:schemeClr val="accent2">
                    <a:lumMod val="50000"/>
                  </a:schemeClr>
                </a:solidFill>
                <a:latin typeface="Euphemia" pitchFamily="34" charset="0"/>
                <a:ea typeface="Tahoma" panose="020B0604030504040204" pitchFamily="34" charset="0"/>
                <a:cs typeface="Tahoma" panose="020B0604030504040204" pitchFamily="34" charset="0"/>
              </a:rPr>
              <a:t>( จังหวัดละ 1 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Euphemi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วัน)</a:t>
            </a:r>
          </a:p>
        </p:txBody>
      </p:sp>
      <p:sp>
        <p:nvSpPr>
          <p:cNvPr id="197" name="Dodecagon 58"/>
          <p:cNvSpPr/>
          <p:nvPr/>
        </p:nvSpPr>
        <p:spPr>
          <a:xfrm>
            <a:off x="4527029" y="3985515"/>
            <a:ext cx="571504" cy="571504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/>
              <a:t>2</a:t>
            </a:r>
          </a:p>
        </p:txBody>
      </p:sp>
      <p:sp>
        <p:nvSpPr>
          <p:cNvPr id="198" name="คำบรรยายภาพแบบสี่เหลี่ยมมุมมน 197"/>
          <p:cNvSpPr/>
          <p:nvPr/>
        </p:nvSpPr>
        <p:spPr>
          <a:xfrm>
            <a:off x="285720" y="2714620"/>
            <a:ext cx="3135307" cy="1583114"/>
          </a:xfrm>
          <a:prstGeom prst="wedgeRoundRectCallout">
            <a:avLst>
              <a:gd name="adj1" fmla="val 56258"/>
              <a:gd name="adj2" fmla="val 151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เตรียมความพร้อม</a:t>
            </a:r>
            <a:br>
              <a:rPr lang="th-TH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ทีมวิทยากรสัมมาชีพชุมชนระดับหมู่บ้าน</a:t>
            </a:r>
            <a:r>
              <a:rPr lang="th-TH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>
                <a:solidFill>
                  <a:schemeClr val="accent2">
                    <a:lumMod val="50000"/>
                  </a:schemeClr>
                </a:solidFill>
                <a:latin typeface="Euphemia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23,589 </a:t>
            </a:r>
            <a:r>
              <a:rPr lang="th-TH" sz="1600" b="1" dirty="0" smtClean="0">
                <a:solidFill>
                  <a:schemeClr val="accent2">
                    <a:lumMod val="50000"/>
                  </a:schemeClr>
                </a:solidFill>
                <a:latin typeface="Euphemi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หมู่บ้าน ๆ ละ 5 คน </a:t>
            </a:r>
            <a:br>
              <a:rPr lang="th-TH" sz="1600" b="1" dirty="0" smtClean="0">
                <a:solidFill>
                  <a:schemeClr val="accent2">
                    <a:lumMod val="50000"/>
                  </a:schemeClr>
                </a:solidFill>
                <a:latin typeface="Euphemi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chemeClr val="accent2">
                    <a:lumMod val="50000"/>
                  </a:schemeClr>
                </a:solidFill>
                <a:latin typeface="Euphemia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(หมู่บ้านละ 3 </a:t>
            </a:r>
            <a:r>
              <a:rPr lang="th-TH" sz="1600" b="1" dirty="0">
                <a:solidFill>
                  <a:schemeClr val="accent2">
                    <a:lumMod val="50000"/>
                  </a:schemeClr>
                </a:solidFill>
                <a:latin typeface="Euphemi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วัน)</a:t>
            </a:r>
            <a:endParaRPr lang="th-TH" sz="1800" b="1" dirty="0">
              <a:solidFill>
                <a:schemeClr val="accent2">
                  <a:lumMod val="50000"/>
                </a:schemeClr>
              </a:solidFill>
              <a:latin typeface="Euphemi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9" name="Dodecagon 58"/>
          <p:cNvSpPr/>
          <p:nvPr/>
        </p:nvSpPr>
        <p:spPr>
          <a:xfrm>
            <a:off x="3571868" y="2402401"/>
            <a:ext cx="500067" cy="476251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 smtClean="0"/>
              <a:t>3</a:t>
            </a:r>
            <a:endParaRPr lang="th-TH" sz="3600" b="1" dirty="0"/>
          </a:p>
        </p:txBody>
      </p:sp>
      <p:sp>
        <p:nvSpPr>
          <p:cNvPr id="200" name="คำบรรยายภาพแบบสี่เหลี่ยมมุมมน 199"/>
          <p:cNvSpPr/>
          <p:nvPr/>
        </p:nvSpPr>
        <p:spPr>
          <a:xfrm>
            <a:off x="5429257" y="2714621"/>
            <a:ext cx="3286116" cy="1428760"/>
          </a:xfrm>
          <a:prstGeom prst="wedgeRoundRectCallout">
            <a:avLst>
              <a:gd name="adj1" fmla="val -55959"/>
              <a:gd name="adj2" fmla="val -3920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ส่งเสริมการสร้างสัมมาชีพชุมชนในระดับหมู่บ้าน</a:t>
            </a:r>
            <a:br>
              <a:rPr lang="th-TH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Euphemia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23,589 </a:t>
            </a:r>
            <a:r>
              <a:rPr lang="th-TH" sz="1800" b="1" dirty="0" smtClean="0">
                <a:solidFill>
                  <a:schemeClr val="accent2">
                    <a:lumMod val="50000"/>
                  </a:schemeClr>
                </a:solidFill>
                <a:latin typeface="Euphemi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หมู่บ้าน ๆ ละ 20 คน (หมู่บ้านละ 5 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Euphemi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วัน)</a:t>
            </a:r>
          </a:p>
        </p:txBody>
      </p:sp>
      <p:sp>
        <p:nvSpPr>
          <p:cNvPr id="201" name="Dodecagon 58"/>
          <p:cNvSpPr/>
          <p:nvPr/>
        </p:nvSpPr>
        <p:spPr>
          <a:xfrm>
            <a:off x="4756333" y="2086669"/>
            <a:ext cx="500067" cy="476251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 smtClean="0"/>
              <a:t>4</a:t>
            </a:r>
            <a:endParaRPr lang="th-TH" sz="3600" b="1" dirty="0"/>
          </a:p>
        </p:txBody>
      </p:sp>
      <p:grpSp>
        <p:nvGrpSpPr>
          <p:cNvPr id="202" name="Group 3"/>
          <p:cNvGrpSpPr/>
          <p:nvPr/>
        </p:nvGrpSpPr>
        <p:grpSpPr>
          <a:xfrm>
            <a:off x="5715009" y="1214423"/>
            <a:ext cx="463769" cy="883379"/>
            <a:chOff x="4825633" y="1583504"/>
            <a:chExt cx="1098080" cy="2002001"/>
          </a:xfrm>
          <a:solidFill>
            <a:srgbClr val="C00000"/>
          </a:solidFill>
        </p:grpSpPr>
        <p:grpSp>
          <p:nvGrpSpPr>
            <p:cNvPr id="203" name="Group 17"/>
            <p:cNvGrpSpPr/>
            <p:nvPr/>
          </p:nvGrpSpPr>
          <p:grpSpPr>
            <a:xfrm>
              <a:off x="4825633" y="1583504"/>
              <a:ext cx="1098080" cy="2002001"/>
              <a:chOff x="916143" y="3468358"/>
              <a:chExt cx="1319342" cy="2405493"/>
            </a:xfrm>
            <a:grpFill/>
          </p:grpSpPr>
          <p:grpSp>
            <p:nvGrpSpPr>
              <p:cNvPr id="205" name="Group 18"/>
              <p:cNvGrpSpPr/>
              <p:nvPr/>
            </p:nvGrpSpPr>
            <p:grpSpPr>
              <a:xfrm>
                <a:off x="916143" y="3468358"/>
                <a:ext cx="1319342" cy="2122551"/>
                <a:chOff x="2398886" y="3525009"/>
                <a:chExt cx="1319342" cy="2122551"/>
              </a:xfrm>
              <a:grpFill/>
            </p:grpSpPr>
            <p:sp>
              <p:nvSpPr>
                <p:cNvPr id="207" name="Teardrop 21"/>
                <p:cNvSpPr/>
                <p:nvPr/>
              </p:nvSpPr>
              <p:spPr>
                <a:xfrm rot="18614941">
                  <a:off x="2859058" y="5380342"/>
                  <a:ext cx="276402" cy="258033"/>
                </a:xfrm>
                <a:prstGeom prst="teardrop">
                  <a:avLst>
                    <a:gd name="adj" fmla="val 127054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08" name="Teardrop 20"/>
                <p:cNvSpPr/>
                <p:nvPr/>
              </p:nvSpPr>
              <p:spPr>
                <a:xfrm rot="8334973">
                  <a:off x="2398886" y="3525009"/>
                  <a:ext cx="1319342" cy="1334560"/>
                </a:xfrm>
                <a:prstGeom prst="teardrop">
                  <a:avLst>
                    <a:gd name="adj" fmla="val 121906"/>
                  </a:avLst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06" name="Oval 19"/>
              <p:cNvSpPr/>
              <p:nvPr/>
            </p:nvSpPr>
            <p:spPr>
              <a:xfrm>
                <a:off x="1048899" y="5628450"/>
                <a:ext cx="931233" cy="245401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4" name="Flowchart: Connector 73"/>
            <p:cNvSpPr/>
            <p:nvPr/>
          </p:nvSpPr>
          <p:spPr>
            <a:xfrm>
              <a:off x="4922308" y="1726637"/>
              <a:ext cx="862751" cy="790181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09" name="Dodecagon 58"/>
          <p:cNvSpPr/>
          <p:nvPr/>
        </p:nvSpPr>
        <p:spPr>
          <a:xfrm>
            <a:off x="5741476" y="1274382"/>
            <a:ext cx="402160" cy="357190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/>
              <a:t>5</a:t>
            </a:r>
            <a:endParaRPr lang="th-TH" sz="2400" b="1" dirty="0"/>
          </a:p>
        </p:txBody>
      </p:sp>
      <p:sp>
        <p:nvSpPr>
          <p:cNvPr id="210" name="คำบรรยายภาพแบบสี่เหลี่ยมมุมมน 209"/>
          <p:cNvSpPr/>
          <p:nvPr/>
        </p:nvSpPr>
        <p:spPr>
          <a:xfrm>
            <a:off x="357158" y="1142984"/>
            <a:ext cx="5000661" cy="785818"/>
          </a:xfrm>
          <a:prstGeom prst="wedgeRoundRectCallout">
            <a:avLst>
              <a:gd name="adj1" fmla="val 60695"/>
              <a:gd name="adj2" fmla="val 51548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สนับสนุนการจัดตั้งและพัฒนากลุ่มอาชีพ</a:t>
            </a:r>
            <a:b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 smtClean="0">
                <a:solidFill>
                  <a:schemeClr val="bg1"/>
                </a:solidFill>
                <a:latin typeface="Euphemia" pitchFamily="34" charset="0"/>
                <a:ea typeface="Tahoma" panose="020B0604030504040204" pitchFamily="34" charset="0"/>
                <a:cs typeface="Tahoma" panose="020B0604030504040204" pitchFamily="34" charset="0"/>
              </a:rPr>
              <a:t>2,360 กลุ่ม (กลุ่มละ 1 </a:t>
            </a:r>
            <a:r>
              <a:rPr lang="th-TH" sz="1600" b="1" dirty="0">
                <a:solidFill>
                  <a:schemeClr val="bg1"/>
                </a:solidFill>
                <a:latin typeface="Euphemi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วัน)</a:t>
            </a:r>
            <a:endParaRPr lang="th-TH" sz="1800" b="1" dirty="0">
              <a:solidFill>
                <a:schemeClr val="bg1"/>
              </a:solidFill>
              <a:latin typeface="Euphemi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คำบรรยายภาพแบบเมฆ 211"/>
          <p:cNvSpPr/>
          <p:nvPr/>
        </p:nvSpPr>
        <p:spPr>
          <a:xfrm rot="250541">
            <a:off x="6373906" y="96678"/>
            <a:ext cx="2714644" cy="1622032"/>
          </a:xfrm>
          <a:prstGeom prst="cloudCallout">
            <a:avLst>
              <a:gd name="adj1" fmla="val -34032"/>
              <a:gd name="adj2" fmla="val 53939"/>
            </a:avLst>
          </a:prstGeom>
          <a:solidFill>
            <a:srgbClr val="FF99FF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1" name="สี่เหลี่ยมผืนผ้า 210"/>
          <p:cNvSpPr/>
          <p:nvPr/>
        </p:nvSpPr>
        <p:spPr>
          <a:xfrm>
            <a:off x="6072197" y="214291"/>
            <a:ext cx="3357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/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&gt;&gt;</a:t>
            </a: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457200" algn="ctr"/>
            <a:r>
              <a:rPr lang="th-TH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ครัวเรือนเป้าหมายในหมู่บ้าน</a:t>
            </a:r>
            <a:br>
              <a:rPr lang="th-TH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ได้รับการพัฒนาอาชีพและ</a:t>
            </a:r>
            <a:br>
              <a:rPr lang="th-TH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มีรายได้เฉลี่ยเพิ่มขึ้น </a:t>
            </a:r>
            <a:br>
              <a:rPr lang="th-TH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3</a:t>
            </a:r>
            <a:endParaRPr lang="th-TH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สี่เหลี่ยมผืนผ้า 62"/>
          <p:cNvSpPr/>
          <p:nvPr/>
        </p:nvSpPr>
        <p:spPr>
          <a:xfrm>
            <a:off x="0" y="500042"/>
            <a:ext cx="4222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anose="02020603050405020304" pitchFamily="18" charset="-34"/>
                <a:ea typeface="Tahoma" panose="020B0604030504040204" pitchFamily="34" charset="0"/>
                <a:cs typeface="EucrosiaUPC" panose="02020603050405020304" pitchFamily="18" charset="-34"/>
              </a:rPr>
              <a:t>โครงการหลัก 5 โครงการ ดังนี้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2126</Words>
  <Application>Microsoft Office PowerPoint</Application>
  <PresentationFormat>On-screen Show (4:3)</PresentationFormat>
  <Paragraphs>477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Angsana New</vt:lpstr>
      <vt:lpstr>Arial</vt:lpstr>
      <vt:lpstr>Calibri</vt:lpstr>
      <vt:lpstr>Calibri Light</vt:lpstr>
      <vt:lpstr>Candara</vt:lpstr>
      <vt:lpstr>Cordia New</vt:lpstr>
      <vt:lpstr>EucrosiaUPC</vt:lpstr>
      <vt:lpstr>Euphemia</vt:lpstr>
      <vt:lpstr>Tahoma</vt:lpstr>
      <vt:lpstr>TH SarabunIT๙</vt:lpstr>
      <vt:lpstr>TH SarabunPSK</vt:lpstr>
      <vt:lpstr>Wingdings</vt:lpstr>
      <vt:lpstr>ชุดรูปแบบของ Office</vt:lpstr>
      <vt:lpstr>3_ชุดรูปแบบของ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กระบวนการสร้างสัมมาชีพชุมชน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กระบวนการสร้างสัมมาชีพชุมชน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กระบวนการสร้างสัมมาชีพชุมชน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Admin</dc:creator>
  <cp:lastModifiedBy>HP</cp:lastModifiedBy>
  <cp:revision>162</cp:revision>
  <cp:lastPrinted>2016-10-18T02:38:55Z</cp:lastPrinted>
  <dcterms:created xsi:type="dcterms:W3CDTF">2016-10-12T14:29:43Z</dcterms:created>
  <dcterms:modified xsi:type="dcterms:W3CDTF">2016-10-18T05:15:12Z</dcterms:modified>
</cp:coreProperties>
</file>